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comments/comment3.xml" ContentType="application/vnd.openxmlformats-officedocument.presentationml.comment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tags/tag648.xml" ContentType="application/vnd.openxmlformats-officedocument.presentationml.tags+xml"/>
  <Override PartName="/ppt/tags/tag649.xml" ContentType="application/vnd.openxmlformats-officedocument.presentationml.tags+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tags/tag658.xml" ContentType="application/vnd.openxmlformats-officedocument.presentationml.tags+xml"/>
  <Override PartName="/ppt/tags/tag659.xml" ContentType="application/vnd.openxmlformats-officedocument.presentationml.tags+xml"/>
  <Override PartName="/ppt/tags/tag660.xml" ContentType="application/vnd.openxmlformats-officedocument.presentationml.tags+xml"/>
  <Override PartName="/ppt/tags/tag661.xml" ContentType="application/vnd.openxmlformats-officedocument.presentationml.tags+xml"/>
  <Override PartName="/ppt/tags/tag662.xml" ContentType="application/vnd.openxmlformats-officedocument.presentationml.tags+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0.xml" ContentType="application/vnd.openxmlformats-officedocument.presentationml.tags+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tags/tag678.xml" ContentType="application/vnd.openxmlformats-officedocument.presentationml.tags+xml"/>
  <Override PartName="/ppt/tags/tag679.xml" ContentType="application/vnd.openxmlformats-officedocument.presentationml.tags+xml"/>
  <Override PartName="/ppt/tags/tag680.xml" ContentType="application/vnd.openxmlformats-officedocument.presentationml.tags+xml"/>
  <Override PartName="/ppt/tags/tag681.xml" ContentType="application/vnd.openxmlformats-officedocument.presentationml.tags+xml"/>
  <Override PartName="/ppt/tags/tag682.xml" ContentType="application/vnd.openxmlformats-officedocument.presentationml.tags+xml"/>
  <Override PartName="/ppt/tags/tag683.xml" ContentType="application/vnd.openxmlformats-officedocument.presentationml.tags+xml"/>
  <Override PartName="/ppt/tags/tag684.xml" ContentType="application/vnd.openxmlformats-officedocument.presentationml.tags+xml"/>
  <Override PartName="/ppt/tags/tag685.xml" ContentType="application/vnd.openxmlformats-officedocument.presentationml.tags+xml"/>
  <Override PartName="/ppt/tags/tag686.xml" ContentType="application/vnd.openxmlformats-officedocument.presentationml.tags+xml"/>
  <Override PartName="/ppt/tags/tag687.xml" ContentType="application/vnd.openxmlformats-officedocument.presentationml.tags+xml"/>
  <Override PartName="/ppt/tags/tag688.xml" ContentType="application/vnd.openxmlformats-officedocument.presentationml.tags+xml"/>
  <Override PartName="/ppt/tags/tag689.xml" ContentType="application/vnd.openxmlformats-officedocument.presentationml.tags+xml"/>
  <Override PartName="/ppt/tags/tag690.xml" ContentType="application/vnd.openxmlformats-officedocument.presentationml.tags+xml"/>
  <Override PartName="/ppt/tags/tag691.xml" ContentType="application/vnd.openxmlformats-officedocument.presentationml.tags+xml"/>
  <Override PartName="/ppt/tags/tag692.xml" ContentType="application/vnd.openxmlformats-officedocument.presentationml.tags+xml"/>
  <Override PartName="/ppt/tags/tag693.xml" ContentType="application/vnd.openxmlformats-officedocument.presentationml.tags+xml"/>
  <Override PartName="/ppt/tags/tag694.xml" ContentType="application/vnd.openxmlformats-officedocument.presentationml.tags+xml"/>
  <Override PartName="/ppt/comments/comment4.xml" ContentType="application/vnd.openxmlformats-officedocument.presentationml.comments+xml"/>
  <Override PartName="/ppt/tags/tag695.xml" ContentType="application/vnd.openxmlformats-officedocument.presentationml.tags+xml"/>
  <Override PartName="/ppt/tags/tag696.xml" ContentType="application/vnd.openxmlformats-officedocument.presentationml.tags+xml"/>
  <Override PartName="/ppt/tags/tag697.xml" ContentType="application/vnd.openxmlformats-officedocument.presentationml.tags+xml"/>
  <Override PartName="/ppt/tags/tag698.xml" ContentType="application/vnd.openxmlformats-officedocument.presentationml.tags+xml"/>
  <Override PartName="/ppt/tags/tag699.xml" ContentType="application/vnd.openxmlformats-officedocument.presentationml.tags+xml"/>
  <Override PartName="/ppt/tags/tag700.xml" ContentType="application/vnd.openxmlformats-officedocument.presentationml.tags+xml"/>
  <Override PartName="/ppt/tags/tag701.xml" ContentType="application/vnd.openxmlformats-officedocument.presentationml.tags+xml"/>
  <Override PartName="/ppt/tags/tag702.xml" ContentType="application/vnd.openxmlformats-officedocument.presentationml.tags+xml"/>
  <Override PartName="/ppt/tags/tag703.xml" ContentType="application/vnd.openxmlformats-officedocument.presentationml.tags+xml"/>
  <Override PartName="/ppt/tags/tag704.xml" ContentType="application/vnd.openxmlformats-officedocument.presentationml.tags+xml"/>
  <Override PartName="/ppt/tags/tag705.xml" ContentType="application/vnd.openxmlformats-officedocument.presentationml.tags+xml"/>
  <Override PartName="/ppt/tags/tag706.xml" ContentType="application/vnd.openxmlformats-officedocument.presentationml.tags+xml"/>
  <Override PartName="/ppt/tags/tag707.xml" ContentType="application/vnd.openxmlformats-officedocument.presentationml.tags+xml"/>
  <Override PartName="/ppt/tags/tag708.xml" ContentType="application/vnd.openxmlformats-officedocument.presentationml.tags+xml"/>
  <Override PartName="/ppt/tags/tag709.xml" ContentType="application/vnd.openxmlformats-officedocument.presentationml.tags+xml"/>
  <Override PartName="/ppt/tags/tag710.xml" ContentType="application/vnd.openxmlformats-officedocument.presentationml.tags+xml"/>
  <Override PartName="/ppt/tags/tag711.xml" ContentType="application/vnd.openxmlformats-officedocument.presentationml.tags+xml"/>
  <Override PartName="/ppt/tags/tag712.xml" ContentType="application/vnd.openxmlformats-officedocument.presentationml.tags+xml"/>
  <Override PartName="/ppt/tags/tag713.xml" ContentType="application/vnd.openxmlformats-officedocument.presentationml.tags+xml"/>
  <Override PartName="/ppt/tags/tag714.xml" ContentType="application/vnd.openxmlformats-officedocument.presentationml.tags+xml"/>
  <Override PartName="/ppt/tags/tag715.xml" ContentType="application/vnd.openxmlformats-officedocument.presentationml.tags+xml"/>
  <Override PartName="/ppt/tags/tag716.xml" ContentType="application/vnd.openxmlformats-officedocument.presentationml.tags+xml"/>
  <Override PartName="/ppt/tags/tag717.xml" ContentType="application/vnd.openxmlformats-officedocument.presentationml.tags+xml"/>
  <Override PartName="/ppt/tags/tag718.xml" ContentType="application/vnd.openxmlformats-officedocument.presentationml.tags+xml"/>
  <Override PartName="/ppt/tags/tag719.xml" ContentType="application/vnd.openxmlformats-officedocument.presentationml.tags+xml"/>
  <Override PartName="/ppt/tags/tag720.xml" ContentType="application/vnd.openxmlformats-officedocument.presentationml.tags+xml"/>
  <Override PartName="/ppt/tags/tag721.xml" ContentType="application/vnd.openxmlformats-officedocument.presentationml.tags+xml"/>
  <Override PartName="/ppt/tags/tag722.xml" ContentType="application/vnd.openxmlformats-officedocument.presentationml.tags+xml"/>
  <Override PartName="/ppt/tags/tag723.xml" ContentType="application/vnd.openxmlformats-officedocument.presentationml.tags+xml"/>
  <Override PartName="/ppt/tags/tag724.xml" ContentType="application/vnd.openxmlformats-officedocument.presentationml.tags+xml"/>
  <Override PartName="/ppt/tags/tag725.xml" ContentType="application/vnd.openxmlformats-officedocument.presentationml.tags+xml"/>
  <Override PartName="/ppt/tags/tag726.xml" ContentType="application/vnd.openxmlformats-officedocument.presentationml.tags+xml"/>
  <Override PartName="/ppt/tags/tag727.xml" ContentType="application/vnd.openxmlformats-officedocument.presentationml.tags+xml"/>
  <Override PartName="/ppt/tags/tag728.xml" ContentType="application/vnd.openxmlformats-officedocument.presentationml.tags+xml"/>
  <Override PartName="/ppt/tags/tag729.xml" ContentType="application/vnd.openxmlformats-officedocument.presentationml.tags+xml"/>
  <Override PartName="/ppt/tags/tag730.xml" ContentType="application/vnd.openxmlformats-officedocument.presentationml.tags+xml"/>
  <Override PartName="/ppt/tags/tag731.xml" ContentType="application/vnd.openxmlformats-officedocument.presentationml.tags+xml"/>
  <Override PartName="/ppt/tags/tag732.xml" ContentType="application/vnd.openxmlformats-officedocument.presentationml.tags+xml"/>
  <Override PartName="/ppt/tags/tag733.xml" ContentType="application/vnd.openxmlformats-officedocument.presentationml.tags+xml"/>
  <Override PartName="/ppt/tags/tag734.xml" ContentType="application/vnd.openxmlformats-officedocument.presentationml.tags+xml"/>
  <Override PartName="/ppt/tags/tag735.xml" ContentType="application/vnd.openxmlformats-officedocument.presentationml.tags+xml"/>
  <Override PartName="/ppt/tags/tag736.xml" ContentType="application/vnd.openxmlformats-officedocument.presentationml.tags+xml"/>
  <Override PartName="/ppt/tags/tag737.xml" ContentType="application/vnd.openxmlformats-officedocument.presentationml.tags+xml"/>
  <Override PartName="/ppt/tags/tag738.xml" ContentType="application/vnd.openxmlformats-officedocument.presentationml.tags+xml"/>
  <Override PartName="/ppt/tags/tag739.xml" ContentType="application/vnd.openxmlformats-officedocument.presentationml.tags+xml"/>
  <Override PartName="/ppt/tags/tag740.xml" ContentType="application/vnd.openxmlformats-officedocument.presentationml.tags+xml"/>
  <Override PartName="/ppt/tags/tag741.xml" ContentType="application/vnd.openxmlformats-officedocument.presentationml.tags+xml"/>
  <Override PartName="/ppt/tags/tag742.xml" ContentType="application/vnd.openxmlformats-officedocument.presentationml.tags+xml"/>
  <Override PartName="/ppt/tags/tag743.xml" ContentType="application/vnd.openxmlformats-officedocument.presentationml.tags+xml"/>
  <Override PartName="/ppt/tags/tag744.xml" ContentType="application/vnd.openxmlformats-officedocument.presentationml.tags+xml"/>
  <Override PartName="/ppt/tags/tag745.xml" ContentType="application/vnd.openxmlformats-officedocument.presentationml.tags+xml"/>
  <Override PartName="/ppt/tags/tag746.xml" ContentType="application/vnd.openxmlformats-officedocument.presentationml.tags+xml"/>
  <Override PartName="/ppt/tags/tag747.xml" ContentType="application/vnd.openxmlformats-officedocument.presentationml.tags+xml"/>
  <Override PartName="/ppt/tags/tag748.xml" ContentType="application/vnd.openxmlformats-officedocument.presentationml.tags+xml"/>
  <Override PartName="/ppt/tags/tag749.xml" ContentType="application/vnd.openxmlformats-officedocument.presentationml.tags+xml"/>
  <Override PartName="/ppt/tags/tag750.xml" ContentType="application/vnd.openxmlformats-officedocument.presentationml.tags+xml"/>
  <Override PartName="/ppt/tags/tag751.xml" ContentType="application/vnd.openxmlformats-officedocument.presentationml.tags+xml"/>
  <Override PartName="/ppt/tags/tag752.xml" ContentType="application/vnd.openxmlformats-officedocument.presentationml.tags+xml"/>
  <Override PartName="/ppt/tags/tag753.xml" ContentType="application/vnd.openxmlformats-officedocument.presentationml.tags+xml"/>
  <Override PartName="/ppt/tags/tag754.xml" ContentType="application/vnd.openxmlformats-officedocument.presentationml.tags+xml"/>
  <Override PartName="/ppt/tags/tag755.xml" ContentType="application/vnd.openxmlformats-officedocument.presentationml.tags+xml"/>
  <Override PartName="/ppt/tags/tag756.xml" ContentType="application/vnd.openxmlformats-officedocument.presentationml.tags+xml"/>
  <Override PartName="/ppt/tags/tag757.xml" ContentType="application/vnd.openxmlformats-officedocument.presentationml.tags+xml"/>
  <Override PartName="/ppt/tags/tag758.xml" ContentType="application/vnd.openxmlformats-officedocument.presentationml.tags+xml"/>
  <Override PartName="/ppt/tags/tag759.xml" ContentType="application/vnd.openxmlformats-officedocument.presentationml.tags+xml"/>
  <Override PartName="/ppt/tags/tag760.xml" ContentType="application/vnd.openxmlformats-officedocument.presentationml.tags+xml"/>
  <Override PartName="/ppt/tags/tag761.xml" ContentType="application/vnd.openxmlformats-officedocument.presentationml.tags+xml"/>
  <Override PartName="/ppt/tags/tag762.xml" ContentType="application/vnd.openxmlformats-officedocument.presentationml.tags+xml"/>
  <Override PartName="/ppt/tags/tag763.xml" ContentType="application/vnd.openxmlformats-officedocument.presentationml.tags+xml"/>
  <Override PartName="/ppt/tags/tag764.xml" ContentType="application/vnd.openxmlformats-officedocument.presentationml.tags+xml"/>
  <Override PartName="/ppt/tags/tag765.xml" ContentType="application/vnd.openxmlformats-officedocument.presentationml.tags+xml"/>
  <Override PartName="/ppt/tags/tag766.xml" ContentType="application/vnd.openxmlformats-officedocument.presentationml.tags+xml"/>
  <Override PartName="/ppt/tags/tag767.xml" ContentType="application/vnd.openxmlformats-officedocument.presentationml.tags+xml"/>
  <Override PartName="/ppt/tags/tag768.xml" ContentType="application/vnd.openxmlformats-officedocument.presentationml.tags+xml"/>
  <Override PartName="/ppt/tags/tag769.xml" ContentType="application/vnd.openxmlformats-officedocument.presentationml.tags+xml"/>
  <Override PartName="/ppt/comments/comment5.xml" ContentType="application/vnd.openxmlformats-officedocument.presentationml.comments+xml"/>
  <Override PartName="/ppt/tags/tag770.xml" ContentType="application/vnd.openxmlformats-officedocument.presentationml.tags+xml"/>
  <Override PartName="/ppt/tags/tag771.xml" ContentType="application/vnd.openxmlformats-officedocument.presentationml.tags+xml"/>
  <Override PartName="/ppt/tags/tag772.xml" ContentType="application/vnd.openxmlformats-officedocument.presentationml.tags+xml"/>
  <Override PartName="/ppt/tags/tag773.xml" ContentType="application/vnd.openxmlformats-officedocument.presentationml.tags+xml"/>
  <Override PartName="/ppt/tags/tag774.xml" ContentType="application/vnd.openxmlformats-officedocument.presentationml.tags+xml"/>
  <Override PartName="/ppt/tags/tag775.xml" ContentType="application/vnd.openxmlformats-officedocument.presentationml.tags+xml"/>
  <Override PartName="/ppt/tags/tag776.xml" ContentType="application/vnd.openxmlformats-officedocument.presentationml.tags+xml"/>
  <Override PartName="/ppt/tags/tag777.xml" ContentType="application/vnd.openxmlformats-officedocument.presentationml.tags+xml"/>
  <Override PartName="/ppt/tags/tag778.xml" ContentType="application/vnd.openxmlformats-officedocument.presentationml.tags+xml"/>
  <Override PartName="/ppt/tags/tag779.xml" ContentType="application/vnd.openxmlformats-officedocument.presentationml.tags+xml"/>
  <Override PartName="/ppt/tags/tag780.xml" ContentType="application/vnd.openxmlformats-officedocument.presentationml.tags+xml"/>
  <Override PartName="/ppt/tags/tag781.xml" ContentType="application/vnd.openxmlformats-officedocument.presentationml.tags+xml"/>
  <Override PartName="/ppt/tags/tag782.xml" ContentType="application/vnd.openxmlformats-officedocument.presentationml.tags+xml"/>
  <Override PartName="/ppt/tags/tag783.xml" ContentType="application/vnd.openxmlformats-officedocument.presentationml.tags+xml"/>
  <Override PartName="/ppt/tags/tag784.xml" ContentType="application/vnd.openxmlformats-officedocument.presentationml.tags+xml"/>
  <Override PartName="/ppt/tags/tag785.xml" ContentType="application/vnd.openxmlformats-officedocument.presentationml.tags+xml"/>
  <Override PartName="/ppt/tags/tag786.xml" ContentType="application/vnd.openxmlformats-officedocument.presentationml.tags+xml"/>
  <Override PartName="/ppt/tags/tag787.xml" ContentType="application/vnd.openxmlformats-officedocument.presentationml.tags+xml"/>
  <Override PartName="/ppt/tags/tag788.xml" ContentType="application/vnd.openxmlformats-officedocument.presentationml.tags+xml"/>
  <Override PartName="/ppt/tags/tag789.xml" ContentType="application/vnd.openxmlformats-officedocument.presentationml.tags+xml"/>
  <Override PartName="/ppt/tags/tag790.xml" ContentType="application/vnd.openxmlformats-officedocument.presentationml.tags+xml"/>
  <Override PartName="/ppt/tags/tag791.xml" ContentType="application/vnd.openxmlformats-officedocument.presentationml.tags+xml"/>
  <Override PartName="/ppt/tags/tag792.xml" ContentType="application/vnd.openxmlformats-officedocument.presentationml.tags+xml"/>
  <Override PartName="/ppt/tags/tag793.xml" ContentType="application/vnd.openxmlformats-officedocument.presentationml.tags+xml"/>
  <Override PartName="/ppt/tags/tag794.xml" ContentType="application/vnd.openxmlformats-officedocument.presentationml.tags+xml"/>
  <Override PartName="/ppt/tags/tag795.xml" ContentType="application/vnd.openxmlformats-officedocument.presentationml.tags+xml"/>
  <Override PartName="/ppt/tags/tag796.xml" ContentType="application/vnd.openxmlformats-officedocument.presentationml.tags+xml"/>
  <Override PartName="/ppt/tags/tag797.xml" ContentType="application/vnd.openxmlformats-officedocument.presentationml.tags+xml"/>
  <Override PartName="/ppt/tags/tag798.xml" ContentType="application/vnd.openxmlformats-officedocument.presentationml.tags+xml"/>
  <Override PartName="/ppt/tags/tag799.xml" ContentType="application/vnd.openxmlformats-officedocument.presentationml.tags+xml"/>
  <Override PartName="/ppt/tags/tag800.xml" ContentType="application/vnd.openxmlformats-officedocument.presentationml.tags+xml"/>
  <Override PartName="/ppt/tags/tag801.xml" ContentType="application/vnd.openxmlformats-officedocument.presentationml.tags+xml"/>
  <Override PartName="/ppt/tags/tag802.xml" ContentType="application/vnd.openxmlformats-officedocument.presentationml.tags+xml"/>
  <Override PartName="/ppt/tags/tag803.xml" ContentType="application/vnd.openxmlformats-officedocument.presentationml.tags+xml"/>
  <Override PartName="/ppt/tags/tag804.xml" ContentType="application/vnd.openxmlformats-officedocument.presentationml.tags+xml"/>
  <Override PartName="/ppt/tags/tag805.xml" ContentType="application/vnd.openxmlformats-officedocument.presentationml.tags+xml"/>
  <Override PartName="/ppt/tags/tag806.xml" ContentType="application/vnd.openxmlformats-officedocument.presentationml.tags+xml"/>
  <Override PartName="/ppt/tags/tag807.xml" ContentType="application/vnd.openxmlformats-officedocument.presentationml.tags+xml"/>
  <Override PartName="/ppt/tags/tag808.xml" ContentType="application/vnd.openxmlformats-officedocument.presentationml.tags+xml"/>
  <Override PartName="/ppt/tags/tag809.xml" ContentType="application/vnd.openxmlformats-officedocument.presentationml.tags+xml"/>
  <Override PartName="/ppt/tags/tag810.xml" ContentType="application/vnd.openxmlformats-officedocument.presentationml.tags+xml"/>
  <Override PartName="/ppt/tags/tag811.xml" ContentType="application/vnd.openxmlformats-officedocument.presentationml.tags+xml"/>
  <Override PartName="/ppt/tags/tag812.xml" ContentType="application/vnd.openxmlformats-officedocument.presentationml.tags+xml"/>
  <Override PartName="/ppt/tags/tag813.xml" ContentType="application/vnd.openxmlformats-officedocument.presentationml.tags+xml"/>
  <Override PartName="/ppt/tags/tag814.xml" ContentType="application/vnd.openxmlformats-officedocument.presentationml.tags+xml"/>
  <Override PartName="/ppt/tags/tag815.xml" ContentType="application/vnd.openxmlformats-officedocument.presentationml.tags+xml"/>
  <Override PartName="/ppt/tags/tag816.xml" ContentType="application/vnd.openxmlformats-officedocument.presentationml.tags+xml"/>
  <Override PartName="/ppt/tags/tag817.xml" ContentType="application/vnd.openxmlformats-officedocument.presentationml.tags+xml"/>
  <Override PartName="/ppt/tags/tag818.xml" ContentType="application/vnd.openxmlformats-officedocument.presentationml.tags+xml"/>
  <Override PartName="/ppt/tags/tag819.xml" ContentType="application/vnd.openxmlformats-officedocument.presentationml.tags+xml"/>
  <Override PartName="/ppt/tags/tag820.xml" ContentType="application/vnd.openxmlformats-officedocument.presentationml.tags+xml"/>
  <Override PartName="/ppt/tags/tag821.xml" ContentType="application/vnd.openxmlformats-officedocument.presentationml.tags+xml"/>
  <Override PartName="/ppt/tags/tag822.xml" ContentType="application/vnd.openxmlformats-officedocument.presentationml.tags+xml"/>
  <Override PartName="/ppt/tags/tag823.xml" ContentType="application/vnd.openxmlformats-officedocument.presentationml.tags+xml"/>
  <Override PartName="/ppt/tags/tag824.xml" ContentType="application/vnd.openxmlformats-officedocument.presentationml.tags+xml"/>
  <Override PartName="/ppt/tags/tag825.xml" ContentType="application/vnd.openxmlformats-officedocument.presentationml.tags+xml"/>
  <Override PartName="/ppt/tags/tag826.xml" ContentType="application/vnd.openxmlformats-officedocument.presentationml.tags+xml"/>
  <Override PartName="/ppt/tags/tag827.xml" ContentType="application/vnd.openxmlformats-officedocument.presentationml.tags+xml"/>
  <Override PartName="/ppt/tags/tag828.xml" ContentType="application/vnd.openxmlformats-officedocument.presentationml.tags+xml"/>
  <Override PartName="/ppt/tags/tag829.xml" ContentType="application/vnd.openxmlformats-officedocument.presentationml.tags+xml"/>
  <Override PartName="/ppt/tags/tag830.xml" ContentType="application/vnd.openxmlformats-officedocument.presentationml.tags+xml"/>
  <Override PartName="/ppt/tags/tag831.xml" ContentType="application/vnd.openxmlformats-officedocument.presentationml.tags+xml"/>
  <Override PartName="/ppt/tags/tag832.xml" ContentType="application/vnd.openxmlformats-officedocument.presentationml.tags+xml"/>
  <Override PartName="/ppt/tags/tag833.xml" ContentType="application/vnd.openxmlformats-officedocument.presentationml.tags+xml"/>
  <Override PartName="/ppt/tags/tag834.xml" ContentType="application/vnd.openxmlformats-officedocument.presentationml.tags+xml"/>
  <Override PartName="/ppt/tags/tag835.xml" ContentType="application/vnd.openxmlformats-officedocument.presentationml.tags+xml"/>
  <Override PartName="/ppt/tags/tag836.xml" ContentType="application/vnd.openxmlformats-officedocument.presentationml.tags+xml"/>
  <Override PartName="/ppt/tags/tag837.xml" ContentType="application/vnd.openxmlformats-officedocument.presentationml.tags+xml"/>
  <Override PartName="/ppt/tags/tag838.xml" ContentType="application/vnd.openxmlformats-officedocument.presentationml.tags+xml"/>
  <Override PartName="/ppt/tags/tag839.xml" ContentType="application/vnd.openxmlformats-officedocument.presentationml.tags+xml"/>
  <Override PartName="/ppt/tags/tag840.xml" ContentType="application/vnd.openxmlformats-officedocument.presentationml.tags+xml"/>
  <Override PartName="/ppt/tags/tag841.xml" ContentType="application/vnd.openxmlformats-officedocument.presentationml.tags+xml"/>
  <Override PartName="/ppt/tags/tag842.xml" ContentType="application/vnd.openxmlformats-officedocument.presentationml.tags+xml"/>
  <Override PartName="/ppt/tags/tag843.xml" ContentType="application/vnd.openxmlformats-officedocument.presentationml.tags+xml"/>
  <Override PartName="/ppt/tags/tag844.xml" ContentType="application/vnd.openxmlformats-officedocument.presentationml.tags+xml"/>
  <Override PartName="/ppt/tags/tag845.xml" ContentType="application/vnd.openxmlformats-officedocument.presentationml.tags+xml"/>
  <Override PartName="/ppt/tags/tag846.xml" ContentType="application/vnd.openxmlformats-officedocument.presentationml.tags+xml"/>
  <Override PartName="/ppt/tags/tag847.xml" ContentType="application/vnd.openxmlformats-officedocument.presentationml.tags+xml"/>
  <Override PartName="/ppt/tags/tag848.xml" ContentType="application/vnd.openxmlformats-officedocument.presentationml.tags+xml"/>
  <Override PartName="/ppt/tags/tag849.xml" ContentType="application/vnd.openxmlformats-officedocument.presentationml.tags+xml"/>
  <Override PartName="/ppt/tags/tag850.xml" ContentType="application/vnd.openxmlformats-officedocument.presentationml.tags+xml"/>
  <Override PartName="/ppt/comments/comment6.xml" ContentType="application/vnd.openxmlformats-officedocument.presentationml.comments+xml"/>
  <Override PartName="/ppt/tags/tag851.xml" ContentType="application/vnd.openxmlformats-officedocument.presentationml.tags+xml"/>
  <Override PartName="/ppt/tags/tag852.xml" ContentType="application/vnd.openxmlformats-officedocument.presentationml.tags+xml"/>
  <Override PartName="/ppt/tags/tag853.xml" ContentType="application/vnd.openxmlformats-officedocument.presentationml.tags+xml"/>
  <Override PartName="/ppt/tags/tag854.xml" ContentType="application/vnd.openxmlformats-officedocument.presentationml.tags+xml"/>
  <Override PartName="/ppt/tags/tag855.xml" ContentType="application/vnd.openxmlformats-officedocument.presentationml.tags+xml"/>
  <Override PartName="/ppt/tags/tag856.xml" ContentType="application/vnd.openxmlformats-officedocument.presentationml.tags+xml"/>
  <Override PartName="/ppt/tags/tag857.xml" ContentType="application/vnd.openxmlformats-officedocument.presentationml.tags+xml"/>
  <Override PartName="/ppt/tags/tag858.xml" ContentType="application/vnd.openxmlformats-officedocument.presentationml.tags+xml"/>
  <Override PartName="/ppt/tags/tag859.xml" ContentType="application/vnd.openxmlformats-officedocument.presentationml.tags+xml"/>
  <Override PartName="/ppt/tags/tag860.xml" ContentType="application/vnd.openxmlformats-officedocument.presentationml.tags+xml"/>
  <Override PartName="/ppt/tags/tag861.xml" ContentType="application/vnd.openxmlformats-officedocument.presentationml.tags+xml"/>
  <Override PartName="/ppt/tags/tag862.xml" ContentType="application/vnd.openxmlformats-officedocument.presentationml.tags+xml"/>
  <Override PartName="/ppt/tags/tag863.xml" ContentType="application/vnd.openxmlformats-officedocument.presentationml.tags+xml"/>
  <Override PartName="/ppt/tags/tag864.xml" ContentType="application/vnd.openxmlformats-officedocument.presentationml.tags+xml"/>
  <Override PartName="/ppt/tags/tag865.xml" ContentType="application/vnd.openxmlformats-officedocument.presentationml.tags+xml"/>
  <Override PartName="/ppt/tags/tag866.xml" ContentType="application/vnd.openxmlformats-officedocument.presentationml.tags+xml"/>
  <Override PartName="/ppt/tags/tag867.xml" ContentType="application/vnd.openxmlformats-officedocument.presentationml.tags+xml"/>
  <Override PartName="/ppt/tags/tag868.xml" ContentType="application/vnd.openxmlformats-officedocument.presentationml.tags+xml"/>
  <Override PartName="/ppt/tags/tag869.xml" ContentType="application/vnd.openxmlformats-officedocument.presentationml.tags+xml"/>
  <Override PartName="/ppt/tags/tag870.xml" ContentType="application/vnd.openxmlformats-officedocument.presentationml.tags+xml"/>
  <Override PartName="/ppt/tags/tag871.xml" ContentType="application/vnd.openxmlformats-officedocument.presentationml.tags+xml"/>
  <Override PartName="/ppt/tags/tag872.xml" ContentType="application/vnd.openxmlformats-officedocument.presentationml.tags+xml"/>
  <Override PartName="/ppt/tags/tag873.xml" ContentType="application/vnd.openxmlformats-officedocument.presentationml.tags+xml"/>
  <Override PartName="/ppt/tags/tag874.xml" ContentType="application/vnd.openxmlformats-officedocument.presentationml.tags+xml"/>
  <Override PartName="/ppt/tags/tag875.xml" ContentType="application/vnd.openxmlformats-officedocument.presentationml.tags+xml"/>
  <Override PartName="/ppt/tags/tag876.xml" ContentType="application/vnd.openxmlformats-officedocument.presentationml.tags+xml"/>
  <Override PartName="/ppt/tags/tag877.xml" ContentType="application/vnd.openxmlformats-officedocument.presentationml.tags+xml"/>
  <Override PartName="/ppt/tags/tag878.xml" ContentType="application/vnd.openxmlformats-officedocument.presentationml.tags+xml"/>
  <Override PartName="/ppt/tags/tag879.xml" ContentType="application/vnd.openxmlformats-officedocument.presentationml.tags+xml"/>
  <Override PartName="/ppt/tags/tag880.xml" ContentType="application/vnd.openxmlformats-officedocument.presentationml.tags+xml"/>
  <Override PartName="/ppt/tags/tag881.xml" ContentType="application/vnd.openxmlformats-officedocument.presentationml.tags+xml"/>
  <Override PartName="/ppt/tags/tag882.xml" ContentType="application/vnd.openxmlformats-officedocument.presentationml.tags+xml"/>
  <Override PartName="/ppt/tags/tag883.xml" ContentType="application/vnd.openxmlformats-officedocument.presentationml.tags+xml"/>
  <Override PartName="/ppt/tags/tag884.xml" ContentType="application/vnd.openxmlformats-officedocument.presentationml.tags+xml"/>
  <Override PartName="/ppt/tags/tag885.xml" ContentType="application/vnd.openxmlformats-officedocument.presentationml.tags+xml"/>
  <Override PartName="/ppt/tags/tag886.xml" ContentType="application/vnd.openxmlformats-officedocument.presentationml.tags+xml"/>
  <Override PartName="/ppt/tags/tag887.xml" ContentType="application/vnd.openxmlformats-officedocument.presentationml.tags+xml"/>
  <Override PartName="/ppt/tags/tag888.xml" ContentType="application/vnd.openxmlformats-officedocument.presentationml.tags+xml"/>
  <Override PartName="/ppt/tags/tag889.xml" ContentType="application/vnd.openxmlformats-officedocument.presentationml.tags+xml"/>
  <Override PartName="/ppt/tags/tag890.xml" ContentType="application/vnd.openxmlformats-officedocument.presentationml.tags+xml"/>
  <Override PartName="/ppt/tags/tag891.xml" ContentType="application/vnd.openxmlformats-officedocument.presentationml.tags+xml"/>
  <Override PartName="/ppt/tags/tag892.xml" ContentType="application/vnd.openxmlformats-officedocument.presentationml.tags+xml"/>
  <Override PartName="/ppt/tags/tag893.xml" ContentType="application/vnd.openxmlformats-officedocument.presentationml.tags+xml"/>
  <Override PartName="/ppt/tags/tag894.xml" ContentType="application/vnd.openxmlformats-officedocument.presentationml.tags+xml"/>
  <Override PartName="/ppt/tags/tag895.xml" ContentType="application/vnd.openxmlformats-officedocument.presentationml.tags+xml"/>
  <Override PartName="/ppt/tags/tag896.xml" ContentType="application/vnd.openxmlformats-officedocument.presentationml.tags+xml"/>
  <Override PartName="/ppt/tags/tag897.xml" ContentType="application/vnd.openxmlformats-officedocument.presentationml.tags+xml"/>
  <Override PartName="/ppt/tags/tag898.xml" ContentType="application/vnd.openxmlformats-officedocument.presentationml.tags+xml"/>
  <Override PartName="/ppt/tags/tag899.xml" ContentType="application/vnd.openxmlformats-officedocument.presentationml.tags+xml"/>
  <Override PartName="/ppt/tags/tag900.xml" ContentType="application/vnd.openxmlformats-officedocument.presentationml.tags+xml"/>
  <Override PartName="/ppt/tags/tag901.xml" ContentType="application/vnd.openxmlformats-officedocument.presentationml.tags+xml"/>
  <Override PartName="/ppt/tags/tag902.xml" ContentType="application/vnd.openxmlformats-officedocument.presentationml.tags+xml"/>
  <Override PartName="/ppt/tags/tag903.xml" ContentType="application/vnd.openxmlformats-officedocument.presentationml.tags+xml"/>
  <Override PartName="/ppt/tags/tag904.xml" ContentType="application/vnd.openxmlformats-officedocument.presentationml.tags+xml"/>
  <Override PartName="/ppt/tags/tag905.xml" ContentType="application/vnd.openxmlformats-officedocument.presentationml.tags+xml"/>
  <Override PartName="/ppt/tags/tag906.xml" ContentType="application/vnd.openxmlformats-officedocument.presentationml.tags+xml"/>
  <Override PartName="/ppt/tags/tag907.xml" ContentType="application/vnd.openxmlformats-officedocument.presentationml.tags+xml"/>
  <Override PartName="/ppt/tags/tag908.xml" ContentType="application/vnd.openxmlformats-officedocument.presentationml.tags+xml"/>
  <Override PartName="/ppt/tags/tag909.xml" ContentType="application/vnd.openxmlformats-officedocument.presentationml.tags+xml"/>
  <Override PartName="/ppt/tags/tag910.xml" ContentType="application/vnd.openxmlformats-officedocument.presentationml.tags+xml"/>
  <Override PartName="/ppt/tags/tag911.xml" ContentType="application/vnd.openxmlformats-officedocument.presentationml.tags+xml"/>
  <Override PartName="/ppt/tags/tag912.xml" ContentType="application/vnd.openxmlformats-officedocument.presentationml.tags+xml"/>
  <Override PartName="/ppt/tags/tag913.xml" ContentType="application/vnd.openxmlformats-officedocument.presentationml.tags+xml"/>
  <Override PartName="/ppt/tags/tag914.xml" ContentType="application/vnd.openxmlformats-officedocument.presentationml.tags+xml"/>
  <Override PartName="/ppt/tags/tag915.xml" ContentType="application/vnd.openxmlformats-officedocument.presentationml.tags+xml"/>
  <Override PartName="/ppt/tags/tag916.xml" ContentType="application/vnd.openxmlformats-officedocument.presentationml.tags+xml"/>
  <Override PartName="/ppt/tags/tag917.xml" ContentType="application/vnd.openxmlformats-officedocument.presentationml.tags+xml"/>
  <Override PartName="/ppt/tags/tag918.xml" ContentType="application/vnd.openxmlformats-officedocument.presentationml.tags+xml"/>
  <Override PartName="/ppt/tags/tag919.xml" ContentType="application/vnd.openxmlformats-officedocument.presentationml.tags+xml"/>
  <Override PartName="/ppt/tags/tag920.xml" ContentType="application/vnd.openxmlformats-officedocument.presentationml.tags+xml"/>
  <Override PartName="/ppt/tags/tag921.xml" ContentType="application/vnd.openxmlformats-officedocument.presentationml.tags+xml"/>
  <Override PartName="/ppt/tags/tag922.xml" ContentType="application/vnd.openxmlformats-officedocument.presentationml.tags+xml"/>
  <Override PartName="/ppt/tags/tag923.xml" ContentType="application/vnd.openxmlformats-officedocument.presentationml.tags+xml"/>
  <Override PartName="/ppt/tags/tag924.xml" ContentType="application/vnd.openxmlformats-officedocument.presentationml.tags+xml"/>
  <Override PartName="/ppt/tags/tag925.xml" ContentType="application/vnd.openxmlformats-officedocument.presentationml.tags+xml"/>
  <Override PartName="/ppt/tags/tag926.xml" ContentType="application/vnd.openxmlformats-officedocument.presentationml.tags+xml"/>
  <Override PartName="/ppt/tags/tag927.xml" ContentType="application/vnd.openxmlformats-officedocument.presentationml.tags+xml"/>
  <Override PartName="/ppt/tags/tag928.xml" ContentType="application/vnd.openxmlformats-officedocument.presentationml.tags+xml"/>
  <Override PartName="/ppt/tags/tag929.xml" ContentType="application/vnd.openxmlformats-officedocument.presentationml.tags+xml"/>
  <Override PartName="/ppt/tags/tag930.xml" ContentType="application/vnd.openxmlformats-officedocument.presentationml.tags+xml"/>
  <Override PartName="/ppt/tags/tag931.xml" ContentType="application/vnd.openxmlformats-officedocument.presentationml.tags+xml"/>
  <Override PartName="/ppt/tags/tag932.xml" ContentType="application/vnd.openxmlformats-officedocument.presentationml.tags+xml"/>
  <Override PartName="/ppt/tags/tag933.xml" ContentType="application/vnd.openxmlformats-officedocument.presentationml.tags+xml"/>
  <Override PartName="/ppt/tags/tag934.xml" ContentType="application/vnd.openxmlformats-officedocument.presentationml.tags+xml"/>
  <Override PartName="/ppt/tags/tag935.xml" ContentType="application/vnd.openxmlformats-officedocument.presentationml.tags+xml"/>
  <Override PartName="/ppt/tags/tag936.xml" ContentType="application/vnd.openxmlformats-officedocument.presentationml.tags+xml"/>
  <Override PartName="/ppt/tags/tag937.xml" ContentType="application/vnd.openxmlformats-officedocument.presentationml.tags+xml"/>
  <Override PartName="/ppt/tags/tag938.xml" ContentType="application/vnd.openxmlformats-officedocument.presentationml.tags+xml"/>
  <Override PartName="/ppt/tags/tag939.xml" ContentType="application/vnd.openxmlformats-officedocument.presentationml.tags+xml"/>
  <Override PartName="/ppt/tags/tag940.xml" ContentType="application/vnd.openxmlformats-officedocument.presentationml.tags+xml"/>
  <Override PartName="/ppt/tags/tag941.xml" ContentType="application/vnd.openxmlformats-officedocument.presentationml.tags+xml"/>
  <Override PartName="/ppt/tags/tag942.xml" ContentType="application/vnd.openxmlformats-officedocument.presentationml.tags+xml"/>
  <Override PartName="/ppt/tags/tag943.xml" ContentType="application/vnd.openxmlformats-officedocument.presentationml.tags+xml"/>
  <Override PartName="/ppt/tags/tag944.xml" ContentType="application/vnd.openxmlformats-officedocument.presentationml.tags+xml"/>
  <Override PartName="/ppt/tags/tag945.xml" ContentType="application/vnd.openxmlformats-officedocument.presentationml.tags+xml"/>
  <Override PartName="/ppt/tags/tag946.xml" ContentType="application/vnd.openxmlformats-officedocument.presentationml.tags+xml"/>
  <Override PartName="/ppt/tags/tag947.xml" ContentType="application/vnd.openxmlformats-officedocument.presentationml.tags+xml"/>
  <Override PartName="/ppt/tags/tag948.xml" ContentType="application/vnd.openxmlformats-officedocument.presentationml.tags+xml"/>
  <Override PartName="/ppt/tags/tag949.xml" ContentType="application/vnd.openxmlformats-officedocument.presentationml.tags+xml"/>
  <Override PartName="/ppt/tags/tag950.xml" ContentType="application/vnd.openxmlformats-officedocument.presentationml.tags+xml"/>
  <Override PartName="/ppt/tags/tag951.xml" ContentType="application/vnd.openxmlformats-officedocument.presentationml.tags+xml"/>
  <Override PartName="/ppt/tags/tag952.xml" ContentType="application/vnd.openxmlformats-officedocument.presentationml.tags+xml"/>
  <Override PartName="/ppt/tags/tag953.xml" ContentType="application/vnd.openxmlformats-officedocument.presentationml.tags+xml"/>
  <Override PartName="/ppt/tags/tag954.xml" ContentType="application/vnd.openxmlformats-officedocument.presentationml.tags+xml"/>
  <Override PartName="/ppt/tags/tag955.xml" ContentType="application/vnd.openxmlformats-officedocument.presentationml.tags+xml"/>
  <Override PartName="/ppt/tags/tag956.xml" ContentType="application/vnd.openxmlformats-officedocument.presentationml.tags+xml"/>
  <Override PartName="/ppt/tags/tag957.xml" ContentType="application/vnd.openxmlformats-officedocument.presentationml.tags+xml"/>
  <Override PartName="/ppt/tags/tag958.xml" ContentType="application/vnd.openxmlformats-officedocument.presentationml.tags+xml"/>
  <Override PartName="/ppt/tags/tag959.xml" ContentType="application/vnd.openxmlformats-officedocument.presentationml.tags+xml"/>
  <Override PartName="/ppt/tags/tag960.xml" ContentType="application/vnd.openxmlformats-officedocument.presentationml.tags+xml"/>
  <Override PartName="/ppt/tags/tag961.xml" ContentType="application/vnd.openxmlformats-officedocument.presentationml.tags+xml"/>
  <Override PartName="/ppt/tags/tag962.xml" ContentType="application/vnd.openxmlformats-officedocument.presentationml.tags+xml"/>
  <Override PartName="/ppt/tags/tag963.xml" ContentType="application/vnd.openxmlformats-officedocument.presentationml.tags+xml"/>
  <Override PartName="/ppt/tags/tag964.xml" ContentType="application/vnd.openxmlformats-officedocument.presentationml.tags+xml"/>
  <Override PartName="/ppt/tags/tag965.xml" ContentType="application/vnd.openxmlformats-officedocument.presentationml.tags+xml"/>
  <Override PartName="/ppt/tags/tag966.xml" ContentType="application/vnd.openxmlformats-officedocument.presentationml.tags+xml"/>
  <Override PartName="/ppt/tags/tag967.xml" ContentType="application/vnd.openxmlformats-officedocument.presentationml.tags+xml"/>
  <Override PartName="/ppt/tags/tag968.xml" ContentType="application/vnd.openxmlformats-officedocument.presentationml.tags+xml"/>
  <Override PartName="/ppt/tags/tag969.xml" ContentType="application/vnd.openxmlformats-officedocument.presentationml.tags+xml"/>
  <Override PartName="/ppt/tags/tag970.xml" ContentType="application/vnd.openxmlformats-officedocument.presentationml.tags+xml"/>
  <Override PartName="/ppt/tags/tag971.xml" ContentType="application/vnd.openxmlformats-officedocument.presentationml.tags+xml"/>
  <Override PartName="/ppt/tags/tag972.xml" ContentType="application/vnd.openxmlformats-officedocument.presentationml.tags+xml"/>
  <Override PartName="/ppt/tags/tag973.xml" ContentType="application/vnd.openxmlformats-officedocument.presentationml.tags+xml"/>
  <Override PartName="/ppt/tags/tag974.xml" ContentType="application/vnd.openxmlformats-officedocument.presentationml.tags+xml"/>
  <Override PartName="/ppt/tags/tag975.xml" ContentType="application/vnd.openxmlformats-officedocument.presentationml.tags+xml"/>
  <Override PartName="/ppt/tags/tag976.xml" ContentType="application/vnd.openxmlformats-officedocument.presentationml.tags+xml"/>
  <Override PartName="/ppt/tags/tag977.xml" ContentType="application/vnd.openxmlformats-officedocument.presentationml.tags+xml"/>
  <Override PartName="/ppt/tags/tag978.xml" ContentType="application/vnd.openxmlformats-officedocument.presentationml.tags+xml"/>
  <Override PartName="/ppt/tags/tag979.xml" ContentType="application/vnd.openxmlformats-officedocument.presentationml.tags+xml"/>
  <Override PartName="/ppt/tags/tag980.xml" ContentType="application/vnd.openxmlformats-officedocument.presentationml.tags+xml"/>
  <Override PartName="/ppt/tags/tag981.xml" ContentType="application/vnd.openxmlformats-officedocument.presentationml.tags+xml"/>
  <Override PartName="/ppt/tags/tag982.xml" ContentType="application/vnd.openxmlformats-officedocument.presentationml.tags+xml"/>
  <Override PartName="/ppt/tags/tag983.xml" ContentType="application/vnd.openxmlformats-officedocument.presentationml.tags+xml"/>
  <Override PartName="/ppt/tags/tag984.xml" ContentType="application/vnd.openxmlformats-officedocument.presentationml.tags+xml"/>
  <Override PartName="/ppt/tags/tag985.xml" ContentType="application/vnd.openxmlformats-officedocument.presentationml.tags+xml"/>
  <Override PartName="/ppt/tags/tag986.xml" ContentType="application/vnd.openxmlformats-officedocument.presentationml.tags+xml"/>
  <Override PartName="/ppt/tags/tag987.xml" ContentType="application/vnd.openxmlformats-officedocument.presentationml.tags+xml"/>
  <Override PartName="/ppt/tags/tag988.xml" ContentType="application/vnd.openxmlformats-officedocument.presentationml.tags+xml"/>
  <Override PartName="/ppt/tags/tag989.xml" ContentType="application/vnd.openxmlformats-officedocument.presentationml.tags+xml"/>
  <Override PartName="/ppt/tags/tag990.xml" ContentType="application/vnd.openxmlformats-officedocument.presentationml.tags+xml"/>
  <Override PartName="/ppt/tags/tag991.xml" ContentType="application/vnd.openxmlformats-officedocument.presentationml.tags+xml"/>
  <Override PartName="/ppt/tags/tag992.xml" ContentType="application/vnd.openxmlformats-officedocument.presentationml.tags+xml"/>
  <Override PartName="/ppt/tags/tag993.xml" ContentType="application/vnd.openxmlformats-officedocument.presentationml.tags+xml"/>
  <Override PartName="/ppt/tags/tag994.xml" ContentType="application/vnd.openxmlformats-officedocument.presentationml.tags+xml"/>
  <Override PartName="/ppt/tags/tag995.xml" ContentType="application/vnd.openxmlformats-officedocument.presentationml.tags+xml"/>
  <Override PartName="/ppt/tags/tag996.xml" ContentType="application/vnd.openxmlformats-officedocument.presentationml.tags+xml"/>
  <Override PartName="/ppt/tags/tag997.xml" ContentType="application/vnd.openxmlformats-officedocument.presentationml.tags+xml"/>
  <Override PartName="/ppt/tags/tag998.xml" ContentType="application/vnd.openxmlformats-officedocument.presentationml.tags+xml"/>
  <Override PartName="/ppt/tags/tag999.xml" ContentType="application/vnd.openxmlformats-officedocument.presentationml.tags+xml"/>
  <Override PartName="/ppt/tags/tag1000.xml" ContentType="application/vnd.openxmlformats-officedocument.presentationml.tags+xml"/>
  <Override PartName="/ppt/tags/tag1001.xml" ContentType="application/vnd.openxmlformats-officedocument.presentationml.tags+xml"/>
  <Override PartName="/ppt/tags/tag1002.xml" ContentType="application/vnd.openxmlformats-officedocument.presentationml.tags+xml"/>
  <Override PartName="/ppt/tags/tag1003.xml" ContentType="application/vnd.openxmlformats-officedocument.presentationml.tags+xml"/>
  <Override PartName="/ppt/tags/tag1004.xml" ContentType="application/vnd.openxmlformats-officedocument.presentationml.tags+xml"/>
  <Override PartName="/ppt/tags/tag1005.xml" ContentType="application/vnd.openxmlformats-officedocument.presentationml.tags+xml"/>
  <Override PartName="/ppt/tags/tag1006.xml" ContentType="application/vnd.openxmlformats-officedocument.presentationml.tags+xml"/>
  <Override PartName="/ppt/tags/tag1007.xml" ContentType="application/vnd.openxmlformats-officedocument.presentationml.tags+xml"/>
  <Override PartName="/ppt/tags/tag1008.xml" ContentType="application/vnd.openxmlformats-officedocument.presentationml.tags+xml"/>
  <Override PartName="/ppt/tags/tag1009.xml" ContentType="application/vnd.openxmlformats-officedocument.presentationml.tags+xml"/>
  <Override PartName="/ppt/tags/tag1010.xml" ContentType="application/vnd.openxmlformats-officedocument.presentationml.tags+xml"/>
  <Override PartName="/ppt/tags/tag1011.xml" ContentType="application/vnd.openxmlformats-officedocument.presentationml.tags+xml"/>
  <Override PartName="/ppt/tags/tag1012.xml" ContentType="application/vnd.openxmlformats-officedocument.presentationml.tags+xml"/>
  <Override PartName="/ppt/tags/tag1013.xml" ContentType="application/vnd.openxmlformats-officedocument.presentationml.tags+xml"/>
  <Override PartName="/ppt/tags/tag1014.xml" ContentType="application/vnd.openxmlformats-officedocument.presentationml.tags+xml"/>
  <Override PartName="/ppt/tags/tag1015.xml" ContentType="application/vnd.openxmlformats-officedocument.presentationml.tags+xml"/>
  <Override PartName="/ppt/tags/tag1016.xml" ContentType="application/vnd.openxmlformats-officedocument.presentationml.tags+xml"/>
  <Override PartName="/ppt/tags/tag1017.xml" ContentType="application/vnd.openxmlformats-officedocument.presentationml.tags+xml"/>
  <Override PartName="/ppt/tags/tag1018.xml" ContentType="application/vnd.openxmlformats-officedocument.presentationml.tags+xml"/>
  <Override PartName="/ppt/tags/tag1019.xml" ContentType="application/vnd.openxmlformats-officedocument.presentationml.tags+xml"/>
  <Override PartName="/ppt/tags/tag1020.xml" ContentType="application/vnd.openxmlformats-officedocument.presentationml.tags+xml"/>
  <Override PartName="/ppt/tags/tag1021.xml" ContentType="application/vnd.openxmlformats-officedocument.presentationml.tags+xml"/>
  <Override PartName="/ppt/tags/tag1022.xml" ContentType="application/vnd.openxmlformats-officedocument.presentationml.tags+xml"/>
  <Override PartName="/ppt/tags/tag1023.xml" ContentType="application/vnd.openxmlformats-officedocument.presentationml.tags+xml"/>
  <Override PartName="/ppt/tags/tag1024.xml" ContentType="application/vnd.openxmlformats-officedocument.presentationml.tags+xml"/>
  <Override PartName="/ppt/tags/tag1025.xml" ContentType="application/vnd.openxmlformats-officedocument.presentationml.tags+xml"/>
  <Override PartName="/ppt/tags/tag1026.xml" ContentType="application/vnd.openxmlformats-officedocument.presentationml.tags+xml"/>
  <Override PartName="/ppt/tags/tag1027.xml" ContentType="application/vnd.openxmlformats-officedocument.presentationml.tags+xml"/>
  <Override PartName="/ppt/tags/tag1028.xml" ContentType="application/vnd.openxmlformats-officedocument.presentationml.tags+xml"/>
  <Override PartName="/ppt/tags/tag1029.xml" ContentType="application/vnd.openxmlformats-officedocument.presentationml.tags+xml"/>
  <Override PartName="/ppt/tags/tag1030.xml" ContentType="application/vnd.openxmlformats-officedocument.presentationml.tags+xml"/>
  <Override PartName="/ppt/tags/tag1031.xml" ContentType="application/vnd.openxmlformats-officedocument.presentationml.tags+xml"/>
  <Override PartName="/ppt/tags/tag1032.xml" ContentType="application/vnd.openxmlformats-officedocument.presentationml.tags+xml"/>
  <Override PartName="/ppt/tags/tag1033.xml" ContentType="application/vnd.openxmlformats-officedocument.presentationml.tags+xml"/>
  <Override PartName="/ppt/tags/tag1034.xml" ContentType="application/vnd.openxmlformats-officedocument.presentationml.tags+xml"/>
  <Override PartName="/ppt/tags/tag1035.xml" ContentType="application/vnd.openxmlformats-officedocument.presentationml.tags+xml"/>
  <Override PartName="/ppt/tags/tag1036.xml" ContentType="application/vnd.openxmlformats-officedocument.presentationml.tags+xml"/>
  <Override PartName="/ppt/tags/tag1037.xml" ContentType="application/vnd.openxmlformats-officedocument.presentationml.tags+xml"/>
  <Override PartName="/ppt/tags/tag1038.xml" ContentType="application/vnd.openxmlformats-officedocument.presentationml.tags+xml"/>
  <Override PartName="/ppt/tags/tag1039.xml" ContentType="application/vnd.openxmlformats-officedocument.presentationml.tags+xml"/>
  <Override PartName="/ppt/tags/tag1040.xml" ContentType="application/vnd.openxmlformats-officedocument.presentationml.tags+xml"/>
  <Override PartName="/ppt/tags/tag1041.xml" ContentType="application/vnd.openxmlformats-officedocument.presentationml.tags+xml"/>
  <Override PartName="/ppt/tags/tag1042.xml" ContentType="application/vnd.openxmlformats-officedocument.presentationml.tags+xml"/>
  <Override PartName="/ppt/tags/tag1043.xml" ContentType="application/vnd.openxmlformats-officedocument.presentationml.tags+xml"/>
  <Override PartName="/ppt/tags/tag1044.xml" ContentType="application/vnd.openxmlformats-officedocument.presentationml.tags+xml"/>
  <Override PartName="/ppt/tags/tag1045.xml" ContentType="application/vnd.openxmlformats-officedocument.presentationml.tags+xml"/>
  <Override PartName="/ppt/tags/tag1046.xml" ContentType="application/vnd.openxmlformats-officedocument.presentationml.tags+xml"/>
  <Override PartName="/ppt/tags/tag1047.xml" ContentType="application/vnd.openxmlformats-officedocument.presentationml.tags+xml"/>
  <Override PartName="/ppt/tags/tag1048.xml" ContentType="application/vnd.openxmlformats-officedocument.presentationml.tags+xml"/>
  <Override PartName="/ppt/tags/tag1049.xml" ContentType="application/vnd.openxmlformats-officedocument.presentationml.tags+xml"/>
  <Override PartName="/ppt/tags/tag1050.xml" ContentType="application/vnd.openxmlformats-officedocument.presentationml.tags+xml"/>
  <Override PartName="/ppt/tags/tag1051.xml" ContentType="application/vnd.openxmlformats-officedocument.presentationml.tags+xml"/>
  <Override PartName="/ppt/tags/tag1052.xml" ContentType="application/vnd.openxmlformats-officedocument.presentationml.tags+xml"/>
  <Override PartName="/ppt/tags/tag1053.xml" ContentType="application/vnd.openxmlformats-officedocument.presentationml.tags+xml"/>
  <Override PartName="/ppt/tags/tag1054.xml" ContentType="application/vnd.openxmlformats-officedocument.presentationml.tags+xml"/>
  <Override PartName="/ppt/tags/tag1055.xml" ContentType="application/vnd.openxmlformats-officedocument.presentationml.tags+xml"/>
  <Override PartName="/ppt/tags/tag1056.xml" ContentType="application/vnd.openxmlformats-officedocument.presentationml.tags+xml"/>
  <Override PartName="/ppt/tags/tag1057.xml" ContentType="application/vnd.openxmlformats-officedocument.presentationml.tags+xml"/>
  <Override PartName="/ppt/tags/tag1058.xml" ContentType="application/vnd.openxmlformats-officedocument.presentationml.tags+xml"/>
  <Override PartName="/ppt/tags/tag1059.xml" ContentType="application/vnd.openxmlformats-officedocument.presentationml.tags+xml"/>
  <Override PartName="/ppt/tags/tag1060.xml" ContentType="application/vnd.openxmlformats-officedocument.presentationml.tags+xml"/>
  <Override PartName="/ppt/tags/tag1061.xml" ContentType="application/vnd.openxmlformats-officedocument.presentationml.tags+xml"/>
  <Override PartName="/ppt/tags/tag1062.xml" ContentType="application/vnd.openxmlformats-officedocument.presentationml.tags+xml"/>
  <Override PartName="/ppt/tags/tag1063.xml" ContentType="application/vnd.openxmlformats-officedocument.presentationml.tags+xml"/>
  <Override PartName="/ppt/tags/tag1064.xml" ContentType="application/vnd.openxmlformats-officedocument.presentationml.tags+xml"/>
  <Override PartName="/ppt/tags/tag1065.xml" ContentType="application/vnd.openxmlformats-officedocument.presentationml.tags+xml"/>
  <Override PartName="/ppt/tags/tag1066.xml" ContentType="application/vnd.openxmlformats-officedocument.presentationml.tags+xml"/>
  <Override PartName="/ppt/tags/tag1067.xml" ContentType="application/vnd.openxmlformats-officedocument.presentationml.tags+xml"/>
  <Override PartName="/ppt/tags/tag1068.xml" ContentType="application/vnd.openxmlformats-officedocument.presentationml.tags+xml"/>
  <Override PartName="/ppt/tags/tag1069.xml" ContentType="application/vnd.openxmlformats-officedocument.presentationml.tags+xml"/>
  <Override PartName="/ppt/tags/tag1070.xml" ContentType="application/vnd.openxmlformats-officedocument.presentationml.tags+xml"/>
  <Override PartName="/ppt/tags/tag1071.xml" ContentType="application/vnd.openxmlformats-officedocument.presentationml.tags+xml"/>
  <Override PartName="/ppt/tags/tag1072.xml" ContentType="application/vnd.openxmlformats-officedocument.presentationml.tags+xml"/>
  <Override PartName="/ppt/tags/tag1073.xml" ContentType="application/vnd.openxmlformats-officedocument.presentationml.tags+xml"/>
  <Override PartName="/ppt/tags/tag1074.xml" ContentType="application/vnd.openxmlformats-officedocument.presentationml.tags+xml"/>
  <Override PartName="/ppt/tags/tag1075.xml" ContentType="application/vnd.openxmlformats-officedocument.presentationml.tags+xml"/>
  <Override PartName="/ppt/tags/tag1076.xml" ContentType="application/vnd.openxmlformats-officedocument.presentationml.tags+xml"/>
  <Override PartName="/ppt/tags/tag1077.xml" ContentType="application/vnd.openxmlformats-officedocument.presentationml.tags+xml"/>
  <Override PartName="/ppt/tags/tag1078.xml" ContentType="application/vnd.openxmlformats-officedocument.presentationml.tags+xml"/>
  <Override PartName="/ppt/tags/tag1079.xml" ContentType="application/vnd.openxmlformats-officedocument.presentationml.tags+xml"/>
  <Override PartName="/ppt/tags/tag1080.xml" ContentType="application/vnd.openxmlformats-officedocument.presentationml.tags+xml"/>
  <Override PartName="/ppt/tags/tag1081.xml" ContentType="application/vnd.openxmlformats-officedocument.presentationml.tags+xml"/>
  <Override PartName="/ppt/tags/tag1082.xml" ContentType="application/vnd.openxmlformats-officedocument.presentationml.tags+xml"/>
  <Override PartName="/ppt/tags/tag1083.xml" ContentType="application/vnd.openxmlformats-officedocument.presentationml.tags+xml"/>
  <Override PartName="/ppt/tags/tag1084.xml" ContentType="application/vnd.openxmlformats-officedocument.presentationml.tags+xml"/>
  <Override PartName="/ppt/tags/tag1085.xml" ContentType="application/vnd.openxmlformats-officedocument.presentationml.tags+xml"/>
  <Override PartName="/ppt/tags/tag1086.xml" ContentType="application/vnd.openxmlformats-officedocument.presentationml.tags+xml"/>
  <Override PartName="/ppt/tags/tag1087.xml" ContentType="application/vnd.openxmlformats-officedocument.presentationml.tags+xml"/>
  <Override PartName="/ppt/tags/tag1088.xml" ContentType="application/vnd.openxmlformats-officedocument.presentationml.tags+xml"/>
  <Override PartName="/ppt/tags/tag1089.xml" ContentType="application/vnd.openxmlformats-officedocument.presentationml.tags+xml"/>
  <Override PartName="/ppt/tags/tag1090.xml" ContentType="application/vnd.openxmlformats-officedocument.presentationml.tags+xml"/>
  <Override PartName="/ppt/tags/tag1091.xml" ContentType="application/vnd.openxmlformats-officedocument.presentationml.tags+xml"/>
  <Override PartName="/ppt/tags/tag1092.xml" ContentType="application/vnd.openxmlformats-officedocument.presentationml.tags+xml"/>
  <Override PartName="/ppt/tags/tag1093.xml" ContentType="application/vnd.openxmlformats-officedocument.presentationml.tags+xml"/>
  <Override PartName="/ppt/tags/tag1094.xml" ContentType="application/vnd.openxmlformats-officedocument.presentationml.tags+xml"/>
  <Override PartName="/ppt/tags/tag1095.xml" ContentType="application/vnd.openxmlformats-officedocument.presentationml.tags+xml"/>
  <Override PartName="/ppt/tags/tag1096.xml" ContentType="application/vnd.openxmlformats-officedocument.presentationml.tags+xml"/>
  <Override PartName="/ppt/tags/tag1097.xml" ContentType="application/vnd.openxmlformats-officedocument.presentationml.tags+xml"/>
  <Override PartName="/ppt/tags/tag1098.xml" ContentType="application/vnd.openxmlformats-officedocument.presentationml.tags+xml"/>
  <Override PartName="/ppt/tags/tag1099.xml" ContentType="application/vnd.openxmlformats-officedocument.presentationml.tags+xml"/>
  <Override PartName="/ppt/tags/tag1100.xml" ContentType="application/vnd.openxmlformats-officedocument.presentationml.tags+xml"/>
  <Override PartName="/ppt/tags/tag1101.xml" ContentType="application/vnd.openxmlformats-officedocument.presentationml.tags+xml"/>
  <Override PartName="/ppt/tags/tag1102.xml" ContentType="application/vnd.openxmlformats-officedocument.presentationml.tags+xml"/>
  <Override PartName="/ppt/tags/tag1103.xml" ContentType="application/vnd.openxmlformats-officedocument.presentationml.tags+xml"/>
  <Override PartName="/ppt/tags/tag1104.xml" ContentType="application/vnd.openxmlformats-officedocument.presentationml.tags+xml"/>
  <Override PartName="/ppt/tags/tag1105.xml" ContentType="application/vnd.openxmlformats-officedocument.presentationml.tags+xml"/>
  <Override PartName="/ppt/tags/tag1106.xml" ContentType="application/vnd.openxmlformats-officedocument.presentationml.tags+xml"/>
  <Override PartName="/ppt/tags/tag1107.xml" ContentType="application/vnd.openxmlformats-officedocument.presentationml.tags+xml"/>
  <Override PartName="/ppt/tags/tag1108.xml" ContentType="application/vnd.openxmlformats-officedocument.presentationml.tags+xml"/>
  <Override PartName="/ppt/tags/tag1109.xml" ContentType="application/vnd.openxmlformats-officedocument.presentationml.tags+xml"/>
  <Override PartName="/ppt/tags/tag1110.xml" ContentType="application/vnd.openxmlformats-officedocument.presentationml.tags+xml"/>
  <Override PartName="/ppt/tags/tag1111.xml" ContentType="application/vnd.openxmlformats-officedocument.presentationml.tags+xml"/>
  <Override PartName="/ppt/tags/tag1112.xml" ContentType="application/vnd.openxmlformats-officedocument.presentationml.tags+xml"/>
  <Override PartName="/ppt/tags/tag1113.xml" ContentType="application/vnd.openxmlformats-officedocument.presentationml.tags+xml"/>
  <Override PartName="/ppt/tags/tag1114.xml" ContentType="application/vnd.openxmlformats-officedocument.presentationml.tags+xml"/>
  <Override PartName="/ppt/tags/tag1115.xml" ContentType="application/vnd.openxmlformats-officedocument.presentationml.tags+xml"/>
  <Override PartName="/ppt/tags/tag1116.xml" ContentType="application/vnd.openxmlformats-officedocument.presentationml.tags+xml"/>
  <Override PartName="/ppt/tags/tag1117.xml" ContentType="application/vnd.openxmlformats-officedocument.presentationml.tags+xml"/>
  <Override PartName="/ppt/tags/tag1118.xml" ContentType="application/vnd.openxmlformats-officedocument.presentationml.tags+xml"/>
  <Override PartName="/ppt/tags/tag1119.xml" ContentType="application/vnd.openxmlformats-officedocument.presentationml.tags+xml"/>
  <Override PartName="/ppt/tags/tag1120.xml" ContentType="application/vnd.openxmlformats-officedocument.presentationml.tags+xml"/>
  <Override PartName="/ppt/tags/tag1121.xml" ContentType="application/vnd.openxmlformats-officedocument.presentationml.tags+xml"/>
  <Override PartName="/ppt/tags/tag1122.xml" ContentType="application/vnd.openxmlformats-officedocument.presentationml.tags+xml"/>
  <Override PartName="/ppt/tags/tag1123.xml" ContentType="application/vnd.openxmlformats-officedocument.presentationml.tags+xml"/>
  <Override PartName="/ppt/tags/tag1124.xml" ContentType="application/vnd.openxmlformats-officedocument.presentationml.tags+xml"/>
  <Override PartName="/ppt/tags/tag1125.xml" ContentType="application/vnd.openxmlformats-officedocument.presentationml.tags+xml"/>
  <Override PartName="/ppt/tags/tag1126.xml" ContentType="application/vnd.openxmlformats-officedocument.presentationml.tags+xml"/>
  <Override PartName="/ppt/tags/tag1127.xml" ContentType="application/vnd.openxmlformats-officedocument.presentationml.tags+xml"/>
  <Override PartName="/ppt/tags/tag1128.xml" ContentType="application/vnd.openxmlformats-officedocument.presentationml.tags+xml"/>
  <Override PartName="/ppt/tags/tag1129.xml" ContentType="application/vnd.openxmlformats-officedocument.presentationml.tags+xml"/>
  <Override PartName="/ppt/tags/tag1130.xml" ContentType="application/vnd.openxmlformats-officedocument.presentationml.tags+xml"/>
  <Override PartName="/ppt/tags/tag1131.xml" ContentType="application/vnd.openxmlformats-officedocument.presentationml.tags+xml"/>
  <Override PartName="/ppt/tags/tag1132.xml" ContentType="application/vnd.openxmlformats-officedocument.presentationml.tags+xml"/>
  <Override PartName="/ppt/tags/tag1133.xml" ContentType="application/vnd.openxmlformats-officedocument.presentationml.tags+xml"/>
  <Override PartName="/ppt/tags/tag1134.xml" ContentType="application/vnd.openxmlformats-officedocument.presentationml.tags+xml"/>
  <Override PartName="/ppt/tags/tag1135.xml" ContentType="application/vnd.openxmlformats-officedocument.presentationml.tags+xml"/>
  <Override PartName="/ppt/tags/tag1136.xml" ContentType="application/vnd.openxmlformats-officedocument.presentationml.tags+xml"/>
  <Override PartName="/ppt/tags/tag1137.xml" ContentType="application/vnd.openxmlformats-officedocument.presentationml.tags+xml"/>
  <Override PartName="/ppt/tags/tag1138.xml" ContentType="application/vnd.openxmlformats-officedocument.presentationml.tags+xml"/>
  <Override PartName="/ppt/tags/tag1139.xml" ContentType="application/vnd.openxmlformats-officedocument.presentationml.tags+xml"/>
  <Override PartName="/ppt/tags/tag1140.xml" ContentType="application/vnd.openxmlformats-officedocument.presentationml.tags+xml"/>
  <Override PartName="/ppt/tags/tag1141.xml" ContentType="application/vnd.openxmlformats-officedocument.presentationml.tags+xml"/>
  <Override PartName="/ppt/tags/tag1142.xml" ContentType="application/vnd.openxmlformats-officedocument.presentationml.tags+xml"/>
  <Override PartName="/ppt/tags/tag1143.xml" ContentType="application/vnd.openxmlformats-officedocument.presentationml.tags+xml"/>
  <Override PartName="/ppt/tags/tag1144.xml" ContentType="application/vnd.openxmlformats-officedocument.presentationml.tags+xml"/>
  <Override PartName="/ppt/tags/tag1145.xml" ContentType="application/vnd.openxmlformats-officedocument.presentationml.tags+xml"/>
  <Override PartName="/ppt/tags/tag1146.xml" ContentType="application/vnd.openxmlformats-officedocument.presentationml.tags+xml"/>
  <Override PartName="/ppt/tags/tag1147.xml" ContentType="application/vnd.openxmlformats-officedocument.presentationml.tags+xml"/>
  <Override PartName="/ppt/tags/tag1148.xml" ContentType="application/vnd.openxmlformats-officedocument.presentationml.tags+xml"/>
  <Override PartName="/ppt/tags/tag1149.xml" ContentType="application/vnd.openxmlformats-officedocument.presentationml.tags+xml"/>
  <Override PartName="/ppt/tags/tag1150.xml" ContentType="application/vnd.openxmlformats-officedocument.presentationml.tags+xml"/>
  <Override PartName="/ppt/tags/tag1151.xml" ContentType="application/vnd.openxmlformats-officedocument.presentationml.tags+xml"/>
  <Override PartName="/ppt/tags/tag1152.xml" ContentType="application/vnd.openxmlformats-officedocument.presentationml.tags+xml"/>
  <Override PartName="/ppt/tags/tag1153.xml" ContentType="application/vnd.openxmlformats-officedocument.presentationml.tags+xml"/>
  <Override PartName="/ppt/tags/tag1154.xml" ContentType="application/vnd.openxmlformats-officedocument.presentationml.tags+xml"/>
  <Override PartName="/ppt/tags/tag1155.xml" ContentType="application/vnd.openxmlformats-officedocument.presentationml.tags+xml"/>
  <Override PartName="/ppt/tags/tag1156.xml" ContentType="application/vnd.openxmlformats-officedocument.presentationml.tags+xml"/>
  <Override PartName="/ppt/tags/tag1157.xml" ContentType="application/vnd.openxmlformats-officedocument.presentationml.tags+xml"/>
  <Override PartName="/ppt/tags/tag1158.xml" ContentType="application/vnd.openxmlformats-officedocument.presentationml.tags+xml"/>
  <Override PartName="/ppt/tags/tag1159.xml" ContentType="application/vnd.openxmlformats-officedocument.presentationml.tags+xml"/>
  <Override PartName="/ppt/tags/tag1160.xml" ContentType="application/vnd.openxmlformats-officedocument.presentationml.tags+xml"/>
  <Override PartName="/ppt/tags/tag1161.xml" ContentType="application/vnd.openxmlformats-officedocument.presentationml.tags+xml"/>
  <Override PartName="/ppt/tags/tag1162.xml" ContentType="application/vnd.openxmlformats-officedocument.presentationml.tags+xml"/>
  <Override PartName="/ppt/tags/tag1163.xml" ContentType="application/vnd.openxmlformats-officedocument.presentationml.tags+xml"/>
  <Override PartName="/ppt/tags/tag1164.xml" ContentType="application/vnd.openxmlformats-officedocument.presentationml.tags+xml"/>
  <Override PartName="/ppt/tags/tag1165.xml" ContentType="application/vnd.openxmlformats-officedocument.presentationml.tags+xml"/>
  <Override PartName="/ppt/tags/tag1166.xml" ContentType="application/vnd.openxmlformats-officedocument.presentationml.tags+xml"/>
  <Override PartName="/ppt/tags/tag1167.xml" ContentType="application/vnd.openxmlformats-officedocument.presentationml.tags+xml"/>
  <Override PartName="/ppt/tags/tag1168.xml" ContentType="application/vnd.openxmlformats-officedocument.presentationml.tags+xml"/>
  <Override PartName="/ppt/tags/tag1169.xml" ContentType="application/vnd.openxmlformats-officedocument.presentationml.tags+xml"/>
  <Override PartName="/ppt/tags/tag1170.xml" ContentType="application/vnd.openxmlformats-officedocument.presentationml.tags+xml"/>
  <Override PartName="/ppt/tags/tag1171.xml" ContentType="application/vnd.openxmlformats-officedocument.presentationml.tags+xml"/>
  <Override PartName="/ppt/tags/tag1172.xml" ContentType="application/vnd.openxmlformats-officedocument.presentationml.tags+xml"/>
  <Override PartName="/ppt/tags/tag1173.xml" ContentType="application/vnd.openxmlformats-officedocument.presentationml.tags+xml"/>
  <Override PartName="/ppt/tags/tag1174.xml" ContentType="application/vnd.openxmlformats-officedocument.presentationml.tags+xml"/>
  <Override PartName="/ppt/tags/tag1175.xml" ContentType="application/vnd.openxmlformats-officedocument.presentationml.tags+xml"/>
  <Override PartName="/ppt/tags/tag1176.xml" ContentType="application/vnd.openxmlformats-officedocument.presentationml.tags+xml"/>
  <Override PartName="/ppt/tags/tag1177.xml" ContentType="application/vnd.openxmlformats-officedocument.presentationml.tags+xml"/>
  <Override PartName="/ppt/tags/tag1178.xml" ContentType="application/vnd.openxmlformats-officedocument.presentationml.tags+xml"/>
  <Override PartName="/ppt/tags/tag1179.xml" ContentType="application/vnd.openxmlformats-officedocument.presentationml.tags+xml"/>
  <Override PartName="/ppt/comments/comment7.xml" ContentType="application/vnd.openxmlformats-officedocument.presentationml.comments+xml"/>
  <Override PartName="/ppt/tags/tag1180.xml" ContentType="application/vnd.openxmlformats-officedocument.presentationml.tags+xml"/>
  <Override PartName="/ppt/tags/tag1181.xml" ContentType="application/vnd.openxmlformats-officedocument.presentationml.tags+xml"/>
  <Override PartName="/ppt/tags/tag1182.xml" ContentType="application/vnd.openxmlformats-officedocument.presentationml.tags+xml"/>
  <Override PartName="/ppt/tags/tag1183.xml" ContentType="application/vnd.openxmlformats-officedocument.presentationml.tags+xml"/>
  <Override PartName="/ppt/tags/tag1184.xml" ContentType="application/vnd.openxmlformats-officedocument.presentationml.tags+xml"/>
  <Override PartName="/ppt/tags/tag1185.xml" ContentType="application/vnd.openxmlformats-officedocument.presentationml.tags+xml"/>
  <Override PartName="/ppt/tags/tag1186.xml" ContentType="application/vnd.openxmlformats-officedocument.presentationml.tags+xml"/>
  <Override PartName="/ppt/tags/tag1187.xml" ContentType="application/vnd.openxmlformats-officedocument.presentationml.tags+xml"/>
  <Override PartName="/ppt/tags/tag1188.xml" ContentType="application/vnd.openxmlformats-officedocument.presentationml.tags+xml"/>
  <Override PartName="/ppt/tags/tag1189.xml" ContentType="application/vnd.openxmlformats-officedocument.presentationml.tags+xml"/>
  <Override PartName="/ppt/tags/tag1190.xml" ContentType="application/vnd.openxmlformats-officedocument.presentationml.tags+xml"/>
  <Override PartName="/ppt/tags/tag1191.xml" ContentType="application/vnd.openxmlformats-officedocument.presentationml.tags+xml"/>
  <Override PartName="/ppt/tags/tag1192.xml" ContentType="application/vnd.openxmlformats-officedocument.presentationml.tags+xml"/>
  <Override PartName="/ppt/tags/tag1193.xml" ContentType="application/vnd.openxmlformats-officedocument.presentationml.tags+xml"/>
  <Override PartName="/ppt/tags/tag1194.xml" ContentType="application/vnd.openxmlformats-officedocument.presentationml.tags+xml"/>
  <Override PartName="/ppt/tags/tag1195.xml" ContentType="application/vnd.openxmlformats-officedocument.presentationml.tags+xml"/>
  <Override PartName="/ppt/tags/tag1196.xml" ContentType="application/vnd.openxmlformats-officedocument.presentationml.tags+xml"/>
  <Override PartName="/ppt/tags/tag1197.xml" ContentType="application/vnd.openxmlformats-officedocument.presentationml.tags+xml"/>
  <Override PartName="/ppt/tags/tag1198.xml" ContentType="application/vnd.openxmlformats-officedocument.presentationml.tags+xml"/>
  <Override PartName="/ppt/tags/tag1199.xml" ContentType="application/vnd.openxmlformats-officedocument.presentationml.tags+xml"/>
  <Override PartName="/ppt/tags/tag1200.xml" ContentType="application/vnd.openxmlformats-officedocument.presentationml.tags+xml"/>
  <Override PartName="/ppt/tags/tag1201.xml" ContentType="application/vnd.openxmlformats-officedocument.presentationml.tags+xml"/>
  <Override PartName="/ppt/tags/tag1202.xml" ContentType="application/vnd.openxmlformats-officedocument.presentationml.tags+xml"/>
  <Override PartName="/ppt/tags/tag1203.xml" ContentType="application/vnd.openxmlformats-officedocument.presentationml.tags+xml"/>
  <Override PartName="/ppt/tags/tag1204.xml" ContentType="application/vnd.openxmlformats-officedocument.presentationml.tags+xml"/>
  <Override PartName="/ppt/tags/tag1205.xml" ContentType="application/vnd.openxmlformats-officedocument.presentationml.tags+xml"/>
  <Override PartName="/ppt/tags/tag1206.xml" ContentType="application/vnd.openxmlformats-officedocument.presentationml.tags+xml"/>
  <Override PartName="/ppt/tags/tag1207.xml" ContentType="application/vnd.openxmlformats-officedocument.presentationml.tags+xml"/>
  <Override PartName="/ppt/tags/tag1208.xml" ContentType="application/vnd.openxmlformats-officedocument.presentationml.tags+xml"/>
  <Override PartName="/ppt/tags/tag1209.xml" ContentType="application/vnd.openxmlformats-officedocument.presentationml.tags+xml"/>
  <Override PartName="/ppt/tags/tag1210.xml" ContentType="application/vnd.openxmlformats-officedocument.presentationml.tags+xml"/>
  <Override PartName="/ppt/tags/tag1211.xml" ContentType="application/vnd.openxmlformats-officedocument.presentationml.tags+xml"/>
  <Override PartName="/ppt/tags/tag1212.xml" ContentType="application/vnd.openxmlformats-officedocument.presentationml.tags+xml"/>
  <Override PartName="/ppt/tags/tag1213.xml" ContentType="application/vnd.openxmlformats-officedocument.presentationml.tags+xml"/>
  <Override PartName="/ppt/tags/tag1214.xml" ContentType="application/vnd.openxmlformats-officedocument.presentationml.tags+xml"/>
  <Override PartName="/ppt/tags/tag1215.xml" ContentType="application/vnd.openxmlformats-officedocument.presentationml.tags+xml"/>
  <Override PartName="/ppt/tags/tag1216.xml" ContentType="application/vnd.openxmlformats-officedocument.presentationml.tags+xml"/>
  <Override PartName="/ppt/tags/tag1217.xml" ContentType="application/vnd.openxmlformats-officedocument.presentationml.tags+xml"/>
  <Override PartName="/ppt/tags/tag1218.xml" ContentType="application/vnd.openxmlformats-officedocument.presentationml.tags+xml"/>
  <Override PartName="/ppt/tags/tag1219.xml" ContentType="application/vnd.openxmlformats-officedocument.presentationml.tags+xml"/>
  <Override PartName="/ppt/tags/tag1220.xml" ContentType="application/vnd.openxmlformats-officedocument.presentationml.tags+xml"/>
  <Override PartName="/ppt/tags/tag1221.xml" ContentType="application/vnd.openxmlformats-officedocument.presentationml.tags+xml"/>
  <Override PartName="/ppt/tags/tag1222.xml" ContentType="application/vnd.openxmlformats-officedocument.presentationml.tags+xml"/>
  <Override PartName="/ppt/tags/tag1223.xml" ContentType="application/vnd.openxmlformats-officedocument.presentationml.tags+xml"/>
  <Override PartName="/ppt/tags/tag1224.xml" ContentType="application/vnd.openxmlformats-officedocument.presentationml.tags+xml"/>
  <Override PartName="/ppt/tags/tag1225.xml" ContentType="application/vnd.openxmlformats-officedocument.presentationml.tags+xml"/>
  <Override PartName="/ppt/tags/tag1226.xml" ContentType="application/vnd.openxmlformats-officedocument.presentationml.tags+xml"/>
  <Override PartName="/ppt/tags/tag1227.xml" ContentType="application/vnd.openxmlformats-officedocument.presentationml.tags+xml"/>
  <Override PartName="/ppt/tags/tag1228.xml" ContentType="application/vnd.openxmlformats-officedocument.presentationml.tags+xml"/>
  <Override PartName="/ppt/tags/tag1229.xml" ContentType="application/vnd.openxmlformats-officedocument.presentationml.tags+xml"/>
  <Override PartName="/ppt/tags/tag1230.xml" ContentType="application/vnd.openxmlformats-officedocument.presentationml.tags+xml"/>
  <Override PartName="/ppt/tags/tag1231.xml" ContentType="application/vnd.openxmlformats-officedocument.presentationml.tags+xml"/>
  <Override PartName="/ppt/tags/tag1232.xml" ContentType="application/vnd.openxmlformats-officedocument.presentationml.tags+xml"/>
  <Override PartName="/ppt/tags/tag1233.xml" ContentType="application/vnd.openxmlformats-officedocument.presentationml.tags+xml"/>
  <Override PartName="/ppt/tags/tag1234.xml" ContentType="application/vnd.openxmlformats-officedocument.presentationml.tags+xml"/>
  <Override PartName="/ppt/tags/tag1235.xml" ContentType="application/vnd.openxmlformats-officedocument.presentationml.tags+xml"/>
  <Override PartName="/ppt/tags/tag1236.xml" ContentType="application/vnd.openxmlformats-officedocument.presentationml.tags+xml"/>
  <Override PartName="/ppt/tags/tag1237.xml" ContentType="application/vnd.openxmlformats-officedocument.presentationml.tags+xml"/>
  <Override PartName="/ppt/tags/tag1238.xml" ContentType="application/vnd.openxmlformats-officedocument.presentationml.tags+xml"/>
  <Override PartName="/ppt/tags/tag1239.xml" ContentType="application/vnd.openxmlformats-officedocument.presentationml.tags+xml"/>
  <Override PartName="/ppt/tags/tag1240.xml" ContentType="application/vnd.openxmlformats-officedocument.presentationml.tags+xml"/>
  <Override PartName="/ppt/tags/tag1241.xml" ContentType="application/vnd.openxmlformats-officedocument.presentationml.tags+xml"/>
  <Override PartName="/ppt/tags/tag1242.xml" ContentType="application/vnd.openxmlformats-officedocument.presentationml.tags+xml"/>
  <Override PartName="/ppt/tags/tag1243.xml" ContentType="application/vnd.openxmlformats-officedocument.presentationml.tags+xml"/>
  <Override PartName="/ppt/tags/tag1244.xml" ContentType="application/vnd.openxmlformats-officedocument.presentationml.tags+xml"/>
  <Override PartName="/ppt/tags/tag1245.xml" ContentType="application/vnd.openxmlformats-officedocument.presentationml.tags+xml"/>
  <Override PartName="/ppt/tags/tag1246.xml" ContentType="application/vnd.openxmlformats-officedocument.presentationml.tags+xml"/>
  <Override PartName="/ppt/tags/tag1247.xml" ContentType="application/vnd.openxmlformats-officedocument.presentationml.tags+xml"/>
  <Override PartName="/ppt/tags/tag1248.xml" ContentType="application/vnd.openxmlformats-officedocument.presentationml.tags+xml"/>
  <Override PartName="/ppt/tags/tag1249.xml" ContentType="application/vnd.openxmlformats-officedocument.presentationml.tags+xml"/>
  <Override PartName="/ppt/tags/tag1250.xml" ContentType="application/vnd.openxmlformats-officedocument.presentationml.tags+xml"/>
  <Override PartName="/ppt/tags/tag1251.xml" ContentType="application/vnd.openxmlformats-officedocument.presentationml.tags+xml"/>
  <Override PartName="/ppt/tags/tag1252.xml" ContentType="application/vnd.openxmlformats-officedocument.presentationml.tags+xml"/>
  <Override PartName="/ppt/tags/tag1253.xml" ContentType="application/vnd.openxmlformats-officedocument.presentationml.tags+xml"/>
  <Override PartName="/ppt/tags/tag1254.xml" ContentType="application/vnd.openxmlformats-officedocument.presentationml.tags+xml"/>
  <Override PartName="/ppt/tags/tag1255.xml" ContentType="application/vnd.openxmlformats-officedocument.presentationml.tags+xml"/>
  <Override PartName="/ppt/tags/tag1256.xml" ContentType="application/vnd.openxmlformats-officedocument.presentationml.tags+xml"/>
  <Override PartName="/ppt/tags/tag1257.xml" ContentType="application/vnd.openxmlformats-officedocument.presentationml.tags+xml"/>
  <Override PartName="/ppt/tags/tag1258.xml" ContentType="application/vnd.openxmlformats-officedocument.presentationml.tags+xml"/>
  <Override PartName="/ppt/tags/tag1259.xml" ContentType="application/vnd.openxmlformats-officedocument.presentationml.tags+xml"/>
  <Override PartName="/ppt/tags/tag1260.xml" ContentType="application/vnd.openxmlformats-officedocument.presentationml.tags+xml"/>
  <Override PartName="/ppt/tags/tag1261.xml" ContentType="application/vnd.openxmlformats-officedocument.presentationml.tags+xml"/>
  <Override PartName="/ppt/tags/tag1262.xml" ContentType="application/vnd.openxmlformats-officedocument.presentationml.tags+xml"/>
  <Override PartName="/ppt/tags/tag1263.xml" ContentType="application/vnd.openxmlformats-officedocument.presentationml.tags+xml"/>
  <Override PartName="/ppt/tags/tag1264.xml" ContentType="application/vnd.openxmlformats-officedocument.presentationml.tags+xml"/>
  <Override PartName="/ppt/tags/tag1265.xml" ContentType="application/vnd.openxmlformats-officedocument.presentationml.tags+xml"/>
  <Override PartName="/ppt/tags/tag1266.xml" ContentType="application/vnd.openxmlformats-officedocument.presentationml.tags+xml"/>
  <Override PartName="/ppt/tags/tag1267.xml" ContentType="application/vnd.openxmlformats-officedocument.presentationml.tags+xml"/>
  <Override PartName="/ppt/tags/tag1268.xml" ContentType="application/vnd.openxmlformats-officedocument.presentationml.tags+xml"/>
  <Override PartName="/ppt/tags/tag1269.xml" ContentType="application/vnd.openxmlformats-officedocument.presentationml.tags+xml"/>
  <Override PartName="/ppt/tags/tag1270.xml" ContentType="application/vnd.openxmlformats-officedocument.presentationml.tags+xml"/>
  <Override PartName="/ppt/tags/tag1271.xml" ContentType="application/vnd.openxmlformats-officedocument.presentationml.tags+xml"/>
  <Override PartName="/ppt/tags/tag1272.xml" ContentType="application/vnd.openxmlformats-officedocument.presentationml.tags+xml"/>
  <Override PartName="/ppt/tags/tag1273.xml" ContentType="application/vnd.openxmlformats-officedocument.presentationml.tags+xml"/>
  <Override PartName="/ppt/tags/tag1274.xml" ContentType="application/vnd.openxmlformats-officedocument.presentationml.tags+xml"/>
  <Override PartName="/ppt/tags/tag1275.xml" ContentType="application/vnd.openxmlformats-officedocument.presentationml.tags+xml"/>
  <Override PartName="/ppt/tags/tag1276.xml" ContentType="application/vnd.openxmlformats-officedocument.presentationml.tags+xml"/>
  <Override PartName="/ppt/tags/tag1277.xml" ContentType="application/vnd.openxmlformats-officedocument.presentationml.tags+xml"/>
  <Override PartName="/ppt/tags/tag1278.xml" ContentType="application/vnd.openxmlformats-officedocument.presentationml.tags+xml"/>
  <Override PartName="/ppt/tags/tag1279.xml" ContentType="application/vnd.openxmlformats-officedocument.presentationml.tags+xml"/>
  <Override PartName="/ppt/tags/tag1280.xml" ContentType="application/vnd.openxmlformats-officedocument.presentationml.tags+xml"/>
  <Override PartName="/ppt/tags/tag1281.xml" ContentType="application/vnd.openxmlformats-officedocument.presentationml.tags+xml"/>
  <Override PartName="/ppt/tags/tag1282.xml" ContentType="application/vnd.openxmlformats-officedocument.presentationml.tags+xml"/>
  <Override PartName="/ppt/tags/tag1283.xml" ContentType="application/vnd.openxmlformats-officedocument.presentationml.tags+xml"/>
  <Override PartName="/ppt/tags/tag1284.xml" ContentType="application/vnd.openxmlformats-officedocument.presentationml.tags+xml"/>
  <Override PartName="/ppt/tags/tag1285.xml" ContentType="application/vnd.openxmlformats-officedocument.presentationml.tags+xml"/>
  <Override PartName="/ppt/tags/tag1286.xml" ContentType="application/vnd.openxmlformats-officedocument.presentationml.tags+xml"/>
  <Override PartName="/ppt/tags/tag1287.xml" ContentType="application/vnd.openxmlformats-officedocument.presentationml.tags+xml"/>
  <Override PartName="/ppt/tags/tag1288.xml" ContentType="application/vnd.openxmlformats-officedocument.presentationml.tags+xml"/>
  <Override PartName="/ppt/tags/tag1289.xml" ContentType="application/vnd.openxmlformats-officedocument.presentationml.tags+xml"/>
  <Override PartName="/ppt/tags/tag1290.xml" ContentType="application/vnd.openxmlformats-officedocument.presentationml.tags+xml"/>
  <Override PartName="/ppt/tags/tag1291.xml" ContentType="application/vnd.openxmlformats-officedocument.presentationml.tags+xml"/>
  <Override PartName="/ppt/tags/tag1292.xml" ContentType="application/vnd.openxmlformats-officedocument.presentationml.tags+xml"/>
  <Override PartName="/ppt/tags/tag1293.xml" ContentType="application/vnd.openxmlformats-officedocument.presentationml.tags+xml"/>
  <Override PartName="/ppt/tags/tag1294.xml" ContentType="application/vnd.openxmlformats-officedocument.presentationml.tags+xml"/>
  <Override PartName="/ppt/tags/tag1295.xml" ContentType="application/vnd.openxmlformats-officedocument.presentationml.tags+xml"/>
  <Override PartName="/ppt/tags/tag1296.xml" ContentType="application/vnd.openxmlformats-officedocument.presentationml.tags+xml"/>
  <Override PartName="/ppt/tags/tag1297.xml" ContentType="application/vnd.openxmlformats-officedocument.presentationml.tags+xml"/>
  <Override PartName="/ppt/tags/tag1298.xml" ContentType="application/vnd.openxmlformats-officedocument.presentationml.tags+xml"/>
  <Override PartName="/ppt/tags/tag1299.xml" ContentType="application/vnd.openxmlformats-officedocument.presentationml.tags+xml"/>
  <Override PartName="/ppt/tags/tag1300.xml" ContentType="application/vnd.openxmlformats-officedocument.presentationml.tags+xml"/>
  <Override PartName="/ppt/tags/tag1301.xml" ContentType="application/vnd.openxmlformats-officedocument.presentationml.tags+xml"/>
  <Override PartName="/ppt/tags/tag1302.xml" ContentType="application/vnd.openxmlformats-officedocument.presentationml.tags+xml"/>
  <Override PartName="/ppt/tags/tag1303.xml" ContentType="application/vnd.openxmlformats-officedocument.presentationml.tags+xml"/>
  <Override PartName="/ppt/tags/tag1304.xml" ContentType="application/vnd.openxmlformats-officedocument.presentationml.tags+xml"/>
  <Override PartName="/ppt/tags/tag1305.xml" ContentType="application/vnd.openxmlformats-officedocument.presentationml.tags+xml"/>
  <Override PartName="/ppt/tags/tag1306.xml" ContentType="application/vnd.openxmlformats-officedocument.presentationml.tags+xml"/>
  <Override PartName="/ppt/tags/tag1307.xml" ContentType="application/vnd.openxmlformats-officedocument.presentationml.tags+xml"/>
  <Override PartName="/ppt/tags/tag1308.xml" ContentType="application/vnd.openxmlformats-officedocument.presentationml.tags+xml"/>
  <Override PartName="/ppt/tags/tag1309.xml" ContentType="application/vnd.openxmlformats-officedocument.presentationml.tags+xml"/>
  <Override PartName="/ppt/tags/tag1310.xml" ContentType="application/vnd.openxmlformats-officedocument.presentationml.tags+xml"/>
  <Override PartName="/ppt/tags/tag1311.xml" ContentType="application/vnd.openxmlformats-officedocument.presentationml.tags+xml"/>
  <Override PartName="/ppt/tags/tag1312.xml" ContentType="application/vnd.openxmlformats-officedocument.presentationml.tags+xml"/>
  <Override PartName="/ppt/tags/tag1313.xml" ContentType="application/vnd.openxmlformats-officedocument.presentationml.tags+xml"/>
  <Override PartName="/ppt/tags/tag1314.xml" ContentType="application/vnd.openxmlformats-officedocument.presentationml.tags+xml"/>
  <Override PartName="/ppt/tags/tag1315.xml" ContentType="application/vnd.openxmlformats-officedocument.presentationml.tags+xml"/>
  <Override PartName="/ppt/tags/tag1316.xml" ContentType="application/vnd.openxmlformats-officedocument.presentationml.tags+xml"/>
  <Override PartName="/ppt/tags/tag1317.xml" ContentType="application/vnd.openxmlformats-officedocument.presentationml.tags+xml"/>
  <Override PartName="/ppt/tags/tag1318.xml" ContentType="application/vnd.openxmlformats-officedocument.presentationml.tags+xml"/>
  <Override PartName="/ppt/tags/tag1319.xml" ContentType="application/vnd.openxmlformats-officedocument.presentationml.tags+xml"/>
  <Override PartName="/ppt/tags/tag1320.xml" ContentType="application/vnd.openxmlformats-officedocument.presentationml.tags+xml"/>
  <Override PartName="/ppt/tags/tag1321.xml" ContentType="application/vnd.openxmlformats-officedocument.presentationml.tags+xml"/>
  <Override PartName="/ppt/tags/tag1322.xml" ContentType="application/vnd.openxmlformats-officedocument.presentationml.tags+xml"/>
  <Override PartName="/ppt/tags/tag1323.xml" ContentType="application/vnd.openxmlformats-officedocument.presentationml.tags+xml"/>
  <Override PartName="/ppt/tags/tag1324.xml" ContentType="application/vnd.openxmlformats-officedocument.presentationml.tags+xml"/>
  <Override PartName="/ppt/tags/tag1325.xml" ContentType="application/vnd.openxmlformats-officedocument.presentationml.tags+xml"/>
  <Override PartName="/ppt/tags/tag1326.xml" ContentType="application/vnd.openxmlformats-officedocument.presentationml.tags+xml"/>
  <Override PartName="/ppt/tags/tag1327.xml" ContentType="application/vnd.openxmlformats-officedocument.presentationml.tags+xml"/>
  <Override PartName="/ppt/tags/tag1328.xml" ContentType="application/vnd.openxmlformats-officedocument.presentationml.tags+xml"/>
  <Override PartName="/ppt/tags/tag1329.xml" ContentType="application/vnd.openxmlformats-officedocument.presentationml.tags+xml"/>
  <Override PartName="/ppt/tags/tag1330.xml" ContentType="application/vnd.openxmlformats-officedocument.presentationml.tags+xml"/>
  <Override PartName="/ppt/tags/tag1331.xml" ContentType="application/vnd.openxmlformats-officedocument.presentationml.tags+xml"/>
  <Override PartName="/ppt/tags/tag1332.xml" ContentType="application/vnd.openxmlformats-officedocument.presentationml.tags+xml"/>
  <Override PartName="/ppt/tags/tag1333.xml" ContentType="application/vnd.openxmlformats-officedocument.presentationml.tags+xml"/>
  <Override PartName="/ppt/tags/tag1334.xml" ContentType="application/vnd.openxmlformats-officedocument.presentationml.tags+xml"/>
  <Override PartName="/ppt/tags/tag1335.xml" ContentType="application/vnd.openxmlformats-officedocument.presentationml.tags+xml"/>
  <Override PartName="/ppt/tags/tag1336.xml" ContentType="application/vnd.openxmlformats-officedocument.presentationml.tags+xml"/>
  <Override PartName="/ppt/tags/tag1337.xml" ContentType="application/vnd.openxmlformats-officedocument.presentationml.tags+xml"/>
  <Override PartName="/ppt/tags/tag1338.xml" ContentType="application/vnd.openxmlformats-officedocument.presentationml.tags+xml"/>
  <Override PartName="/ppt/tags/tag1339.xml" ContentType="application/vnd.openxmlformats-officedocument.presentationml.tags+xml"/>
  <Override PartName="/ppt/tags/tag1340.xml" ContentType="application/vnd.openxmlformats-officedocument.presentationml.tags+xml"/>
  <Override PartName="/ppt/tags/tag1341.xml" ContentType="application/vnd.openxmlformats-officedocument.presentationml.tags+xml"/>
  <Override PartName="/ppt/tags/tag1342.xml" ContentType="application/vnd.openxmlformats-officedocument.presentationml.tags+xml"/>
  <Override PartName="/ppt/tags/tag1343.xml" ContentType="application/vnd.openxmlformats-officedocument.presentationml.tags+xml"/>
  <Override PartName="/ppt/tags/tag1344.xml" ContentType="application/vnd.openxmlformats-officedocument.presentationml.tags+xml"/>
  <Override PartName="/ppt/tags/tag1345.xml" ContentType="application/vnd.openxmlformats-officedocument.presentationml.tags+xml"/>
  <Override PartName="/ppt/tags/tag1346.xml" ContentType="application/vnd.openxmlformats-officedocument.presentationml.tags+xml"/>
  <Override PartName="/ppt/tags/tag1347.xml" ContentType="application/vnd.openxmlformats-officedocument.presentationml.tags+xml"/>
  <Override PartName="/ppt/tags/tag1348.xml" ContentType="application/vnd.openxmlformats-officedocument.presentationml.tags+xml"/>
  <Override PartName="/ppt/tags/tag1349.xml" ContentType="application/vnd.openxmlformats-officedocument.presentationml.tags+xml"/>
  <Override PartName="/ppt/tags/tag1350.xml" ContentType="application/vnd.openxmlformats-officedocument.presentationml.tags+xml"/>
  <Override PartName="/ppt/tags/tag1351.xml" ContentType="application/vnd.openxmlformats-officedocument.presentationml.tags+xml"/>
  <Override PartName="/ppt/tags/tag1352.xml" ContentType="application/vnd.openxmlformats-officedocument.presentationml.tags+xml"/>
  <Override PartName="/ppt/tags/tag1353.xml" ContentType="application/vnd.openxmlformats-officedocument.presentationml.tags+xml"/>
  <Override PartName="/ppt/tags/tag1354.xml" ContentType="application/vnd.openxmlformats-officedocument.presentationml.tags+xml"/>
  <Override PartName="/ppt/tags/tag1355.xml" ContentType="application/vnd.openxmlformats-officedocument.presentationml.tags+xml"/>
  <Override PartName="/ppt/tags/tag1356.xml" ContentType="application/vnd.openxmlformats-officedocument.presentationml.tags+xml"/>
  <Override PartName="/ppt/tags/tag1357.xml" ContentType="application/vnd.openxmlformats-officedocument.presentationml.tags+xml"/>
  <Override PartName="/ppt/tags/tag1358.xml" ContentType="application/vnd.openxmlformats-officedocument.presentationml.tags+xml"/>
  <Override PartName="/ppt/tags/tag1359.xml" ContentType="application/vnd.openxmlformats-officedocument.presentationml.tags+xml"/>
  <Override PartName="/ppt/tags/tag1360.xml" ContentType="application/vnd.openxmlformats-officedocument.presentationml.tags+xml"/>
  <Override PartName="/ppt/tags/tag1361.xml" ContentType="application/vnd.openxmlformats-officedocument.presentationml.tags+xml"/>
  <Override PartName="/ppt/tags/tag1362.xml" ContentType="application/vnd.openxmlformats-officedocument.presentationml.tags+xml"/>
  <Override PartName="/ppt/tags/tag1363.xml" ContentType="application/vnd.openxmlformats-officedocument.presentationml.tags+xml"/>
  <Override PartName="/ppt/tags/tag1364.xml" ContentType="application/vnd.openxmlformats-officedocument.presentationml.tags+xml"/>
  <Override PartName="/ppt/tags/tag1365.xml" ContentType="application/vnd.openxmlformats-officedocument.presentationml.tags+xml"/>
  <Override PartName="/ppt/tags/tag1366.xml" ContentType="application/vnd.openxmlformats-officedocument.presentationml.tags+xml"/>
  <Override PartName="/ppt/tags/tag1367.xml" ContentType="application/vnd.openxmlformats-officedocument.presentationml.tags+xml"/>
  <Override PartName="/ppt/tags/tag1368.xml" ContentType="application/vnd.openxmlformats-officedocument.presentationml.tags+xml"/>
  <Override PartName="/ppt/tags/tag1369.xml" ContentType="application/vnd.openxmlformats-officedocument.presentationml.tags+xml"/>
  <Override PartName="/ppt/tags/tag1370.xml" ContentType="application/vnd.openxmlformats-officedocument.presentationml.tags+xml"/>
  <Override PartName="/ppt/tags/tag1371.xml" ContentType="application/vnd.openxmlformats-officedocument.presentationml.tags+xml"/>
  <Override PartName="/ppt/tags/tag1372.xml" ContentType="application/vnd.openxmlformats-officedocument.presentationml.tags+xml"/>
  <Override PartName="/ppt/tags/tag1373.xml" ContentType="application/vnd.openxmlformats-officedocument.presentationml.tags+xml"/>
  <Override PartName="/ppt/tags/tag1374.xml" ContentType="application/vnd.openxmlformats-officedocument.presentationml.tags+xml"/>
  <Override PartName="/ppt/tags/tag1375.xml" ContentType="application/vnd.openxmlformats-officedocument.presentationml.tags+xml"/>
  <Override PartName="/ppt/tags/tag1376.xml" ContentType="application/vnd.openxmlformats-officedocument.presentationml.tags+xml"/>
  <Override PartName="/ppt/tags/tag1377.xml" ContentType="application/vnd.openxmlformats-officedocument.presentationml.tags+xml"/>
  <Override PartName="/ppt/tags/tag1378.xml" ContentType="application/vnd.openxmlformats-officedocument.presentationml.tags+xml"/>
  <Override PartName="/ppt/tags/tag1379.xml" ContentType="application/vnd.openxmlformats-officedocument.presentationml.tags+xml"/>
  <Override PartName="/ppt/tags/tag1380.xml" ContentType="application/vnd.openxmlformats-officedocument.presentationml.tags+xml"/>
  <Override PartName="/ppt/tags/tag1381.xml" ContentType="application/vnd.openxmlformats-officedocument.presentationml.tags+xml"/>
  <Override PartName="/ppt/tags/tag1382.xml" ContentType="application/vnd.openxmlformats-officedocument.presentationml.tags+xml"/>
  <Override PartName="/ppt/tags/tag1383.xml" ContentType="application/vnd.openxmlformats-officedocument.presentationml.tags+xml"/>
  <Override PartName="/ppt/tags/tag1384.xml" ContentType="application/vnd.openxmlformats-officedocument.presentationml.tags+xml"/>
  <Override PartName="/ppt/tags/tag1385.xml" ContentType="application/vnd.openxmlformats-officedocument.presentationml.tags+xml"/>
  <Override PartName="/ppt/tags/tag1386.xml" ContentType="application/vnd.openxmlformats-officedocument.presentationml.tags+xml"/>
  <Override PartName="/ppt/tags/tag1387.xml" ContentType="application/vnd.openxmlformats-officedocument.presentationml.tags+xml"/>
  <Override PartName="/ppt/tags/tag1388.xml" ContentType="application/vnd.openxmlformats-officedocument.presentationml.tags+xml"/>
  <Override PartName="/ppt/tags/tag1389.xml" ContentType="application/vnd.openxmlformats-officedocument.presentationml.tags+xml"/>
  <Override PartName="/ppt/tags/tag1390.xml" ContentType="application/vnd.openxmlformats-officedocument.presentationml.tags+xml"/>
  <Override PartName="/ppt/tags/tag1391.xml" ContentType="application/vnd.openxmlformats-officedocument.presentationml.tags+xml"/>
  <Override PartName="/ppt/tags/tag1392.xml" ContentType="application/vnd.openxmlformats-officedocument.presentationml.tags+xml"/>
  <Override PartName="/ppt/tags/tag1393.xml" ContentType="application/vnd.openxmlformats-officedocument.presentationml.tags+xml"/>
  <Override PartName="/ppt/tags/tag1394.xml" ContentType="application/vnd.openxmlformats-officedocument.presentationml.tags+xml"/>
  <Override PartName="/ppt/tags/tag1395.xml" ContentType="application/vnd.openxmlformats-officedocument.presentationml.tags+xml"/>
  <Override PartName="/ppt/tags/tag1396.xml" ContentType="application/vnd.openxmlformats-officedocument.presentationml.tags+xml"/>
  <Override PartName="/ppt/tags/tag1397.xml" ContentType="application/vnd.openxmlformats-officedocument.presentationml.tags+xml"/>
  <Override PartName="/ppt/tags/tag1398.xml" ContentType="application/vnd.openxmlformats-officedocument.presentationml.tags+xml"/>
  <Override PartName="/ppt/tags/tag1399.xml" ContentType="application/vnd.openxmlformats-officedocument.presentationml.tags+xml"/>
  <Override PartName="/ppt/tags/tag1400.xml" ContentType="application/vnd.openxmlformats-officedocument.presentationml.tags+xml"/>
  <Override PartName="/ppt/tags/tag1401.xml" ContentType="application/vnd.openxmlformats-officedocument.presentationml.tags+xml"/>
  <Override PartName="/ppt/tags/tag1402.xml" ContentType="application/vnd.openxmlformats-officedocument.presentationml.tags+xml"/>
  <Override PartName="/ppt/tags/tag1403.xml" ContentType="application/vnd.openxmlformats-officedocument.presentationml.tags+xml"/>
  <Override PartName="/ppt/tags/tag1404.xml" ContentType="application/vnd.openxmlformats-officedocument.presentationml.tags+xml"/>
  <Override PartName="/ppt/tags/tag1405.xml" ContentType="application/vnd.openxmlformats-officedocument.presentationml.tags+xml"/>
  <Override PartName="/ppt/tags/tag1406.xml" ContentType="application/vnd.openxmlformats-officedocument.presentationml.tags+xml"/>
  <Override PartName="/ppt/tags/tag1407.xml" ContentType="application/vnd.openxmlformats-officedocument.presentationml.tags+xml"/>
  <Override PartName="/ppt/tags/tag1408.xml" ContentType="application/vnd.openxmlformats-officedocument.presentationml.tags+xml"/>
  <Override PartName="/ppt/tags/tag1409.xml" ContentType="application/vnd.openxmlformats-officedocument.presentationml.tags+xml"/>
  <Override PartName="/ppt/tags/tag1410.xml" ContentType="application/vnd.openxmlformats-officedocument.presentationml.tags+xml"/>
  <Override PartName="/ppt/tags/tag1411.xml" ContentType="application/vnd.openxmlformats-officedocument.presentationml.tags+xml"/>
  <Override PartName="/ppt/tags/tag1412.xml" ContentType="application/vnd.openxmlformats-officedocument.presentationml.tags+xml"/>
  <Override PartName="/ppt/tags/tag1413.xml" ContentType="application/vnd.openxmlformats-officedocument.presentationml.tags+xml"/>
  <Override PartName="/ppt/tags/tag1414.xml" ContentType="application/vnd.openxmlformats-officedocument.presentationml.tags+xml"/>
  <Override PartName="/ppt/tags/tag1415.xml" ContentType="application/vnd.openxmlformats-officedocument.presentationml.tags+xml"/>
  <Override PartName="/ppt/tags/tag1416.xml" ContentType="application/vnd.openxmlformats-officedocument.presentationml.tags+xml"/>
  <Override PartName="/ppt/tags/tag1417.xml" ContentType="application/vnd.openxmlformats-officedocument.presentationml.tags+xml"/>
  <Override PartName="/ppt/tags/tag1418.xml" ContentType="application/vnd.openxmlformats-officedocument.presentationml.tags+xml"/>
  <Override PartName="/ppt/tags/tag1419.xml" ContentType="application/vnd.openxmlformats-officedocument.presentationml.tags+xml"/>
  <Override PartName="/ppt/tags/tag1420.xml" ContentType="application/vnd.openxmlformats-officedocument.presentationml.tags+xml"/>
  <Override PartName="/ppt/tags/tag1421.xml" ContentType="application/vnd.openxmlformats-officedocument.presentationml.tags+xml"/>
  <Override PartName="/ppt/tags/tag1422.xml" ContentType="application/vnd.openxmlformats-officedocument.presentationml.tags+xml"/>
  <Override PartName="/ppt/tags/tag1423.xml" ContentType="application/vnd.openxmlformats-officedocument.presentationml.tags+xml"/>
  <Override PartName="/ppt/tags/tag1424.xml" ContentType="application/vnd.openxmlformats-officedocument.presentationml.tags+xml"/>
  <Override PartName="/ppt/tags/tag1425.xml" ContentType="application/vnd.openxmlformats-officedocument.presentationml.tags+xml"/>
  <Override PartName="/ppt/tags/tag1426.xml" ContentType="application/vnd.openxmlformats-officedocument.presentationml.tags+xml"/>
  <Override PartName="/ppt/tags/tag1427.xml" ContentType="application/vnd.openxmlformats-officedocument.presentationml.tags+xml"/>
  <Override PartName="/ppt/tags/tag1428.xml" ContentType="application/vnd.openxmlformats-officedocument.presentationml.tags+xml"/>
  <Override PartName="/ppt/tags/tag1429.xml" ContentType="application/vnd.openxmlformats-officedocument.presentationml.tags+xml"/>
  <Override PartName="/ppt/tags/tag1430.xml" ContentType="application/vnd.openxmlformats-officedocument.presentationml.tags+xml"/>
  <Override PartName="/ppt/tags/tag1431.xml" ContentType="application/vnd.openxmlformats-officedocument.presentationml.tags+xml"/>
  <Override PartName="/ppt/tags/tag1432.xml" ContentType="application/vnd.openxmlformats-officedocument.presentationml.tags+xml"/>
  <Override PartName="/ppt/tags/tag1433.xml" ContentType="application/vnd.openxmlformats-officedocument.presentationml.tags+xml"/>
  <Override PartName="/ppt/tags/tag1434.xml" ContentType="application/vnd.openxmlformats-officedocument.presentationml.tags+xml"/>
  <Override PartName="/ppt/tags/tag1435.xml" ContentType="application/vnd.openxmlformats-officedocument.presentationml.tags+xml"/>
  <Override PartName="/ppt/tags/tag1436.xml" ContentType="application/vnd.openxmlformats-officedocument.presentationml.tags+xml"/>
  <Override PartName="/ppt/tags/tag1437.xml" ContentType="application/vnd.openxmlformats-officedocument.presentationml.tags+xml"/>
  <Override PartName="/ppt/tags/tag1438.xml" ContentType="application/vnd.openxmlformats-officedocument.presentationml.tags+xml"/>
  <Override PartName="/ppt/tags/tag1439.xml" ContentType="application/vnd.openxmlformats-officedocument.presentationml.tags+xml"/>
  <Override PartName="/ppt/tags/tag1440.xml" ContentType="application/vnd.openxmlformats-officedocument.presentationml.tags+xml"/>
  <Override PartName="/ppt/tags/tag1441.xml" ContentType="application/vnd.openxmlformats-officedocument.presentationml.tags+xml"/>
  <Override PartName="/ppt/tags/tag1442.xml" ContentType="application/vnd.openxmlformats-officedocument.presentationml.tags+xml"/>
  <Override PartName="/ppt/tags/tag1443.xml" ContentType="application/vnd.openxmlformats-officedocument.presentationml.tags+xml"/>
  <Override PartName="/ppt/tags/tag1444.xml" ContentType="application/vnd.openxmlformats-officedocument.presentationml.tags+xml"/>
  <Override PartName="/ppt/tags/tag1445.xml" ContentType="application/vnd.openxmlformats-officedocument.presentationml.tags+xml"/>
  <Override PartName="/ppt/tags/tag1446.xml" ContentType="application/vnd.openxmlformats-officedocument.presentationml.tags+xml"/>
  <Override PartName="/ppt/tags/tag144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7"/>
  </p:notesMasterIdLst>
  <p:sldIdLst>
    <p:sldId id="262" r:id="rId2"/>
    <p:sldId id="324" r:id="rId3"/>
    <p:sldId id="323" r:id="rId4"/>
    <p:sldId id="322" r:id="rId5"/>
    <p:sldId id="321" r:id="rId6"/>
    <p:sldId id="313" r:id="rId7"/>
    <p:sldId id="314" r:id="rId8"/>
    <p:sldId id="316" r:id="rId9"/>
    <p:sldId id="288" r:id="rId10"/>
    <p:sldId id="360" r:id="rId11"/>
    <p:sldId id="361" r:id="rId12"/>
    <p:sldId id="362" r:id="rId13"/>
    <p:sldId id="364" r:id="rId14"/>
    <p:sldId id="289" r:id="rId15"/>
    <p:sldId id="328" r:id="rId16"/>
    <p:sldId id="329" r:id="rId17"/>
    <p:sldId id="330" r:id="rId18"/>
    <p:sldId id="331" r:id="rId19"/>
    <p:sldId id="332" r:id="rId20"/>
    <p:sldId id="333" r:id="rId21"/>
    <p:sldId id="334" r:id="rId22"/>
    <p:sldId id="335" r:id="rId23"/>
    <p:sldId id="337" r:id="rId24"/>
    <p:sldId id="338" r:id="rId25"/>
    <p:sldId id="339" r:id="rId26"/>
    <p:sldId id="340" r:id="rId27"/>
    <p:sldId id="341" r:id="rId28"/>
    <p:sldId id="342" r:id="rId29"/>
    <p:sldId id="344" r:id="rId30"/>
    <p:sldId id="343" r:id="rId31"/>
    <p:sldId id="345" r:id="rId32"/>
    <p:sldId id="346" r:id="rId33"/>
    <p:sldId id="347" r:id="rId34"/>
    <p:sldId id="348" r:id="rId35"/>
    <p:sldId id="349" r:id="rId36"/>
    <p:sldId id="350" r:id="rId37"/>
    <p:sldId id="351" r:id="rId38"/>
    <p:sldId id="352" r:id="rId39"/>
    <p:sldId id="353" r:id="rId40"/>
    <p:sldId id="354" r:id="rId41"/>
    <p:sldId id="355" r:id="rId42"/>
    <p:sldId id="356" r:id="rId43"/>
    <p:sldId id="357" r:id="rId44"/>
    <p:sldId id="358" r:id="rId45"/>
    <p:sldId id="359" r:id="rId4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ael Rattenborg" initials="MR" lastIdx="14" clrIdx="0">
    <p:extLst>
      <p:ext uri="{19B8F6BF-5375-455C-9EA6-DF929625EA0E}">
        <p15:presenceInfo xmlns:p15="http://schemas.microsoft.com/office/powerpoint/2012/main" userId="ec8fb99e31c07d8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5250" autoAdjust="0"/>
  </p:normalViewPr>
  <p:slideViewPr>
    <p:cSldViewPr snapToGrid="0">
      <p:cViewPr varScale="1">
        <p:scale>
          <a:sx n="111" d="100"/>
          <a:sy n="111" d="100"/>
        </p:scale>
        <p:origin x="342" y="11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14T16:35:34.531" idx="1">
    <p:pos x="4172" y="2310"/>
    <p:text>Space Weather Coordination Group</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4-14T16:36:03.090" idx="2">
    <p:pos x="4379" y="731"/>
    <p:text>is</p:text>
    <p:extLst>
      <p:ext uri="{C676402C-5697-4E1C-873F-D02D1690AC5C}">
        <p15:threadingInfo xmlns:p15="http://schemas.microsoft.com/office/powerpoint/2012/main" timeZoneBias="-120"/>
      </p:ext>
    </p:extLst>
  </p:cm>
  <p:cm authorId="1" dt="2020-04-14T16:36:41.082" idx="3">
    <p:pos x="1115" y="1351"/>
    <p:text>agencies</p:text>
    <p:extLst>
      <p:ext uri="{C676402C-5697-4E1C-873F-D02D1690AC5C}">
        <p15:threadingInfo xmlns:p15="http://schemas.microsoft.com/office/powerpoint/2012/main" timeZoneBias="-120"/>
      </p:ext>
    </p:extLst>
  </p:cm>
  <p:cm authorId="1" dt="2020-04-14T16:37:03.762" idx="4">
    <p:pos x="5346" y="1351"/>
    <p:text>and</p:text>
    <p:extLst>
      <p:ext uri="{C676402C-5697-4E1C-873F-D02D1690AC5C}">
        <p15:threadingInfo xmlns:p15="http://schemas.microsoft.com/office/powerpoint/2012/main" timeZoneBias="-120"/>
      </p:ext>
    </p:extLst>
  </p:cm>
  <p:cm authorId="1" dt="2020-04-14T16:37:45.294" idx="5">
    <p:pos x="2562" y="1735"/>
    <p:text>develop and</p:text>
    <p:extLst>
      <p:ext uri="{C676402C-5697-4E1C-873F-D02D1690AC5C}">
        <p15:threadingInfo xmlns:p15="http://schemas.microsoft.com/office/powerpoint/2012/main" timeZoneBias="-120"/>
      </p:ext>
    </p:extLst>
  </p:cm>
  <p:cm authorId="1" dt="2020-04-14T16:38:31.849" idx="6">
    <p:pos x="4224" y="1735"/>
    <p:text>in response to</p:text>
    <p:extLst>
      <p:ext uri="{C676402C-5697-4E1C-873F-D02D1690AC5C}">
        <p15:threadingInfo xmlns:p15="http://schemas.microsoft.com/office/powerpoint/2012/main" timeZoneBias="-120"/>
      </p:ext>
    </p:extLst>
  </p:cm>
  <p:cm authorId="1" dt="2020-04-14T16:39:19.985" idx="7">
    <p:pos x="3840" y="2614"/>
    <p:text>for all measurements</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4-14T16:47:57.585" idx="9">
    <p:pos x="10" y="10"/>
    <p:text>The O3 proeduct from SEVIRI is being decommissioned due to its poor performance, so METEOSAT should be removed. Metop A, B, C, SG-A1 and SG-A2 should be included</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4-14T16:50:16.054" idx="10">
    <p:pos x="10" y="10"/>
    <p:text>FY-3E and Meteosat to be removed, no limb instruments</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04-14T16:52:00.029" idx="11">
    <p:pos x="10" y="10"/>
    <p:text>GPM Core Observatory is still operational</p:text>
    <p:extLst>
      <p:ext uri="{C676402C-5697-4E1C-873F-D02D1690AC5C}">
        <p15:threadingInfo xmlns:p15="http://schemas.microsoft.com/office/powerpoint/2012/main" timeZoneBias="-120"/>
      </p:ext>
    </p:extLst>
  </p:cm>
  <p:cm authorId="1" dt="2020-04-14T16:52:59.786" idx="12">
    <p:pos x="4911" y="295"/>
    <p:text>Should be stated as Drifting Orbit, FY-3RM is 50° and GPM-CO 65°, which is not low inclination.</p:text>
    <p:extLst>
      <p:ext uri="{C676402C-5697-4E1C-873F-D02D1690AC5C}">
        <p15:threadingInfo xmlns:p15="http://schemas.microsoft.com/office/powerpoint/2012/main" timeZoneBias="-1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0-04-14T16:55:45.532" idx="13">
    <p:pos x="10" y="10"/>
    <p:text>GOSAT-1 and -2 should be removed, do not have MW instruments</p:text>
    <p:extLst>
      <p:ext uri="{C676402C-5697-4E1C-873F-D02D1690AC5C}">
        <p15:threadingInfo xmlns:p15="http://schemas.microsoft.com/office/powerpoint/2012/main" timeZoneBias="-1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0-04-14T16:57:45.962" idx="14">
    <p:pos x="10" y="10"/>
    <p:text>The Russian SW missions are not well represented in this and the following slides</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BA8E4E5-DA18-4885-B7AF-8FEBAAC55438}" type="datetimeFigureOut">
              <a:rPr lang="en-GB" smtClean="0"/>
              <a:pPr/>
              <a:t>20/04/2020</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B56E656-7BCA-47BA-932F-B9CCCDF33D5D}" type="slidenum">
              <a:rPr lang="en-GB" smtClean="0"/>
              <a:pPr/>
              <a:t>‹Nr.›</a:t>
            </a:fld>
            <a:endParaRPr lang="en-GB"/>
          </a:p>
        </p:txBody>
      </p:sp>
    </p:spTree>
    <p:extLst>
      <p:ext uri="{BB962C8B-B14F-4D97-AF65-F5344CB8AC3E}">
        <p14:creationId xmlns:p14="http://schemas.microsoft.com/office/powerpoint/2010/main" val="522927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13" name="Rectangle 65"/>
          <p:cNvSpPr>
            <a:spLocks noGrp="1" noChangeArrowheads="1"/>
          </p:cNvSpPr>
          <p:nvPr>
            <p:ph type="sldNum" sz="quarter" idx="4294967295"/>
          </p:nvPr>
        </p:nvSpPr>
        <p:spPr>
          <a:xfrm>
            <a:off x="11479279" y="6610350"/>
            <a:ext cx="761404"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‹Nr.›</a:t>
            </a:fld>
            <a:endParaRPr lang="en-GB" dirty="0"/>
          </a:p>
        </p:txBody>
      </p:sp>
      <p:sp>
        <p:nvSpPr>
          <p:cNvPr id="14" name="TextBox 13"/>
          <p:cNvSpPr txBox="1"/>
          <p:nvPr userDrawn="1"/>
        </p:nvSpPr>
        <p:spPr>
          <a:xfrm>
            <a:off x="0" y="0"/>
            <a:ext cx="12192000" cy="369332"/>
          </a:xfrm>
          <a:prstGeom prst="rect">
            <a:avLst/>
          </a:prstGeom>
          <a:solidFill>
            <a:schemeClr val="accent1">
              <a:lumMod val="75000"/>
            </a:schemeClr>
          </a:solidFill>
        </p:spPr>
        <p:txBody>
          <a:bodyPr wrap="square" rtlCol="0">
            <a:spAutoFit/>
          </a:bodyPr>
          <a:lstStyle/>
          <a:p>
            <a:pPr algn="ctr"/>
            <a:r>
              <a:rPr lang="en-GB" sz="1800" b="1" dirty="0">
                <a:solidFill>
                  <a:schemeClr val="bg1"/>
                </a:solidFill>
              </a:rPr>
              <a:t>Coordination Group for Meteorological Satellites - CGMS</a:t>
            </a:r>
          </a:p>
        </p:txBody>
      </p:sp>
    </p:spTree>
    <p:extLst>
      <p:ext uri="{BB962C8B-B14F-4D97-AF65-F5344CB8AC3E}">
        <p14:creationId xmlns:p14="http://schemas.microsoft.com/office/powerpoint/2010/main" val="1377113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5"/>
          <p:cNvSpPr>
            <a:spLocks noGrp="1" noChangeArrowheads="1"/>
          </p:cNvSpPr>
          <p:nvPr>
            <p:ph type="sldNum" sz="quarter" idx="4294967295"/>
          </p:nvPr>
        </p:nvSpPr>
        <p:spPr>
          <a:xfrm>
            <a:off x="11479279" y="6610350"/>
            <a:ext cx="761404"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‹Nr.›</a:t>
            </a:fld>
            <a:endParaRPr lang="en-GB" dirty="0"/>
          </a:p>
        </p:txBody>
      </p:sp>
    </p:spTree>
    <p:extLst>
      <p:ext uri="{BB962C8B-B14F-4D97-AF65-F5344CB8AC3E}">
        <p14:creationId xmlns:p14="http://schemas.microsoft.com/office/powerpoint/2010/main" val="936839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p:cNvSpPr/>
          <p:nvPr userDrawn="1"/>
        </p:nvSpPr>
        <p:spPr>
          <a:xfrm>
            <a:off x="8927" y="5780017"/>
            <a:ext cx="12192000" cy="10634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0"/>
          </p:nvPr>
        </p:nvSpPr>
        <p:spPr/>
        <p:txBody>
          <a:bodyPr/>
          <a:lstStyle/>
          <a:p>
            <a:pPr>
              <a:defRPr/>
            </a:pPr>
            <a:r>
              <a:rPr lang="en-GB"/>
              <a:t>Slide: </a:t>
            </a:r>
            <a:fld id="{8AE4F5B3-C86E-48F7-90B4-22A3CA5B476D}" type="slidenum">
              <a:rPr lang="en-GB" smtClean="0"/>
              <a:pPr>
                <a:defRPr/>
              </a:pPr>
              <a:t>‹Nr.›</a:t>
            </a:fld>
            <a:endParaRPr lang="en-GB" dirty="0"/>
          </a:p>
        </p:txBody>
      </p:sp>
    </p:spTree>
    <p:extLst>
      <p:ext uri="{BB962C8B-B14F-4D97-AF65-F5344CB8AC3E}">
        <p14:creationId xmlns:p14="http://schemas.microsoft.com/office/powerpoint/2010/main" val="26152294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extBox 6"/>
          <p:cNvSpPr txBox="1"/>
          <p:nvPr userDrawn="1"/>
        </p:nvSpPr>
        <p:spPr>
          <a:xfrm>
            <a:off x="133317" y="6616700"/>
            <a:ext cx="4810555" cy="215444"/>
          </a:xfrm>
          <a:prstGeom prst="rect">
            <a:avLst/>
          </a:prstGeom>
          <a:noFill/>
        </p:spPr>
        <p:txBody>
          <a:bodyPr wrap="square">
            <a:spAutoFit/>
          </a:bodyPr>
          <a:lstStyle/>
          <a:p>
            <a:pPr>
              <a:defRPr/>
            </a:pPr>
            <a:r>
              <a:rPr lang="en-GB" sz="800" dirty="0">
                <a:solidFill>
                  <a:srgbClr val="002569"/>
                </a:solidFill>
              </a:rPr>
              <a:t>CGMS</a:t>
            </a:r>
            <a:r>
              <a:rPr lang="en-GB" sz="800" baseline="0" dirty="0">
                <a:solidFill>
                  <a:srgbClr val="002569"/>
                </a:solidFill>
              </a:rPr>
              <a:t> WGIII</a:t>
            </a:r>
            <a:r>
              <a:rPr lang="en-GB" sz="800" dirty="0">
                <a:solidFill>
                  <a:srgbClr val="002569"/>
                </a:solidFill>
              </a:rPr>
              <a:t>, version</a:t>
            </a:r>
            <a:r>
              <a:rPr lang="en-GB" sz="800" baseline="0" dirty="0">
                <a:solidFill>
                  <a:srgbClr val="002569"/>
                </a:solidFill>
              </a:rPr>
              <a:t> 1.0, 14 March 2020 (CGMS/VWG/20/1172856)</a:t>
            </a:r>
            <a:endParaRPr lang="en-GB" sz="800" dirty="0">
              <a:solidFill>
                <a:srgbClr val="002569"/>
              </a:solidFill>
            </a:endParaRPr>
          </a:p>
        </p:txBody>
      </p:sp>
      <p:sp>
        <p:nvSpPr>
          <p:cNvPr id="9" name="Rectangle 65"/>
          <p:cNvSpPr>
            <a:spLocks noGrp="1" noChangeArrowheads="1"/>
          </p:cNvSpPr>
          <p:nvPr>
            <p:ph type="sldNum" sz="quarter" idx="4"/>
          </p:nvPr>
        </p:nvSpPr>
        <p:spPr>
          <a:xfrm>
            <a:off x="11479279" y="6610350"/>
            <a:ext cx="761404"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‹Nr.›</a:t>
            </a:fld>
            <a:endParaRPr lang="en-GB" dirty="0"/>
          </a:p>
        </p:txBody>
      </p:sp>
      <p:sp>
        <p:nvSpPr>
          <p:cNvPr id="10" name="TextBox 9"/>
          <p:cNvSpPr txBox="1"/>
          <p:nvPr userDrawn="1"/>
        </p:nvSpPr>
        <p:spPr>
          <a:xfrm>
            <a:off x="0" y="0"/>
            <a:ext cx="12192000" cy="369332"/>
          </a:xfrm>
          <a:prstGeom prst="rect">
            <a:avLst/>
          </a:prstGeom>
          <a:solidFill>
            <a:schemeClr val="accent1">
              <a:lumMod val="75000"/>
            </a:schemeClr>
          </a:solidFill>
        </p:spPr>
        <p:txBody>
          <a:bodyPr wrap="square" rtlCol="0">
            <a:spAutoFit/>
          </a:bodyPr>
          <a:lstStyle/>
          <a:p>
            <a:pPr algn="ctr"/>
            <a:r>
              <a:rPr lang="en-GB" sz="1800" b="1" dirty="0">
                <a:solidFill>
                  <a:schemeClr val="bg1"/>
                </a:solidFill>
              </a:rPr>
              <a:t>Coordination Group for Meteorological Satellites - CGMS</a:t>
            </a:r>
          </a:p>
        </p:txBody>
      </p:sp>
      <p:sp>
        <p:nvSpPr>
          <p:cNvPr id="11" name="TextBox 10"/>
          <p:cNvSpPr txBox="1"/>
          <p:nvPr userDrawn="1"/>
        </p:nvSpPr>
        <p:spPr>
          <a:xfrm>
            <a:off x="8976320" y="6165304"/>
            <a:ext cx="1728192" cy="215444"/>
          </a:xfrm>
          <a:prstGeom prst="rect">
            <a:avLst/>
          </a:prstGeom>
          <a:noFill/>
        </p:spPr>
        <p:txBody>
          <a:bodyPr wrap="square">
            <a:spAutoFit/>
          </a:bodyPr>
          <a:lstStyle/>
          <a:p>
            <a:pPr>
              <a:defRPr/>
            </a:pPr>
            <a:endParaRPr lang="en-GB" sz="800" dirty="0">
              <a:solidFill>
                <a:srgbClr val="002569"/>
              </a:solidFill>
            </a:endParaRPr>
          </a:p>
        </p:txBody>
      </p:sp>
      <p:grpSp>
        <p:nvGrpSpPr>
          <p:cNvPr id="5" name="Group 4"/>
          <p:cNvGrpSpPr/>
          <p:nvPr userDrawn="1"/>
        </p:nvGrpSpPr>
        <p:grpSpPr>
          <a:xfrm>
            <a:off x="239353" y="6072809"/>
            <a:ext cx="11620628" cy="589932"/>
            <a:chOff x="239353" y="6072809"/>
            <a:chExt cx="11620628" cy="589932"/>
          </a:xfrm>
        </p:grpSpPr>
        <p:pic>
          <p:nvPicPr>
            <p:cNvPr id="8" name="Picture 2" descr="cgmsletter"/>
            <p:cNvPicPr>
              <a:picLocks noChangeAspect="1" noChangeArrowheads="1"/>
            </p:cNvPicPr>
            <p:nvPr userDrawn="1"/>
          </p:nvPicPr>
          <p:blipFill rotWithShape="1">
            <a:blip r:embed="rId5" cstate="print"/>
            <a:srcRect r="10990"/>
            <a:stretch/>
          </p:blipFill>
          <p:spPr bwMode="auto">
            <a:xfrm>
              <a:off x="239353" y="6072809"/>
              <a:ext cx="5387525" cy="589932"/>
            </a:xfrm>
            <a:prstGeom prst="rect">
              <a:avLst/>
            </a:prstGeom>
            <a:noFill/>
            <a:ln w="9525">
              <a:noFill/>
              <a:miter lim="800000"/>
              <a:headEnd/>
              <a:tailEnd/>
            </a:ln>
          </p:spPr>
        </p:pic>
        <p:pic>
          <p:nvPicPr>
            <p:cNvPr id="13" name="Picture 2" descr="cgmsletter"/>
            <p:cNvPicPr>
              <a:picLocks noChangeAspect="1" noChangeArrowheads="1"/>
            </p:cNvPicPr>
            <p:nvPr userDrawn="1"/>
          </p:nvPicPr>
          <p:blipFill rotWithShape="1">
            <a:blip r:embed="rId5" cstate="print"/>
            <a:srcRect l="27044"/>
            <a:stretch/>
          </p:blipFill>
          <p:spPr bwMode="auto">
            <a:xfrm>
              <a:off x="7444151" y="6072809"/>
              <a:ext cx="4415830" cy="589932"/>
            </a:xfrm>
            <a:prstGeom prst="rect">
              <a:avLst/>
            </a:prstGeom>
            <a:noFill/>
            <a:ln w="9525">
              <a:noFill/>
              <a:miter lim="800000"/>
              <a:headEnd/>
              <a:tailEnd/>
            </a:ln>
          </p:spPr>
        </p:pic>
        <p:pic>
          <p:nvPicPr>
            <p:cNvPr id="14" name="Picture 2" descr="cgmsletter"/>
            <p:cNvPicPr>
              <a:picLocks noChangeAspect="1" noChangeArrowheads="1"/>
            </p:cNvPicPr>
            <p:nvPr userDrawn="1"/>
          </p:nvPicPr>
          <p:blipFill rotWithShape="1">
            <a:blip r:embed="rId5" cstate="print"/>
            <a:srcRect l="30655" r="24302"/>
            <a:stretch/>
          </p:blipFill>
          <p:spPr bwMode="auto">
            <a:xfrm>
              <a:off x="4800048" y="6072809"/>
              <a:ext cx="2726322" cy="589932"/>
            </a:xfrm>
            <a:prstGeom prst="rect">
              <a:avLst/>
            </a:prstGeom>
            <a:noFill/>
            <a:ln w="9525">
              <a:noFill/>
              <a:miter lim="800000"/>
              <a:headEnd/>
              <a:tailEnd/>
            </a:ln>
          </p:spPr>
        </p:pic>
      </p:grpSp>
    </p:spTree>
    <p:extLst>
      <p:ext uri="{BB962C8B-B14F-4D97-AF65-F5344CB8AC3E}">
        <p14:creationId xmlns:p14="http://schemas.microsoft.com/office/powerpoint/2010/main" val="297093075"/>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6" Type="http://schemas.openxmlformats.org/officeDocument/2006/relationships/tags" Target="../tags/tag26.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tags" Target="../tags/tag55.xml"/><Relationship Id="rId63" Type="http://schemas.openxmlformats.org/officeDocument/2006/relationships/tags" Target="../tags/tag63.xml"/><Relationship Id="rId68" Type="http://schemas.openxmlformats.org/officeDocument/2006/relationships/tags" Target="../tags/tag68.xml"/><Relationship Id="rId76" Type="http://schemas.openxmlformats.org/officeDocument/2006/relationships/tags" Target="../tags/tag76.xml"/><Relationship Id="rId84" Type="http://schemas.openxmlformats.org/officeDocument/2006/relationships/tags" Target="../tags/tag84.xml"/><Relationship Id="rId89" Type="http://schemas.openxmlformats.org/officeDocument/2006/relationships/tags" Target="../tags/tag89.xml"/><Relationship Id="rId97" Type="http://schemas.openxmlformats.org/officeDocument/2006/relationships/slideLayout" Target="../slideLayouts/slideLayout3.xml"/><Relationship Id="rId7" Type="http://schemas.openxmlformats.org/officeDocument/2006/relationships/tags" Target="../tags/tag7.xml"/><Relationship Id="rId71" Type="http://schemas.openxmlformats.org/officeDocument/2006/relationships/tags" Target="../tags/tag71.xml"/><Relationship Id="rId92" Type="http://schemas.openxmlformats.org/officeDocument/2006/relationships/tags" Target="../tags/tag92.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66" Type="http://schemas.openxmlformats.org/officeDocument/2006/relationships/tags" Target="../tags/tag66.xml"/><Relationship Id="rId74" Type="http://schemas.openxmlformats.org/officeDocument/2006/relationships/tags" Target="../tags/tag74.xml"/><Relationship Id="rId79" Type="http://schemas.openxmlformats.org/officeDocument/2006/relationships/tags" Target="../tags/tag79.xml"/><Relationship Id="rId87" Type="http://schemas.openxmlformats.org/officeDocument/2006/relationships/tags" Target="../tags/tag87.xml"/><Relationship Id="rId5" Type="http://schemas.openxmlformats.org/officeDocument/2006/relationships/tags" Target="../tags/tag5.xml"/><Relationship Id="rId61" Type="http://schemas.openxmlformats.org/officeDocument/2006/relationships/tags" Target="../tags/tag61.xml"/><Relationship Id="rId82" Type="http://schemas.openxmlformats.org/officeDocument/2006/relationships/tags" Target="../tags/tag82.xml"/><Relationship Id="rId90" Type="http://schemas.openxmlformats.org/officeDocument/2006/relationships/tags" Target="../tags/tag90.xml"/><Relationship Id="rId95" Type="http://schemas.openxmlformats.org/officeDocument/2006/relationships/tags" Target="../tags/tag95.xml"/><Relationship Id="rId19" Type="http://schemas.openxmlformats.org/officeDocument/2006/relationships/tags" Target="../tags/tag1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69" Type="http://schemas.openxmlformats.org/officeDocument/2006/relationships/tags" Target="../tags/tag69.xml"/><Relationship Id="rId77" Type="http://schemas.openxmlformats.org/officeDocument/2006/relationships/tags" Target="../tags/tag77.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80" Type="http://schemas.openxmlformats.org/officeDocument/2006/relationships/tags" Target="../tags/tag80.xml"/><Relationship Id="rId85" Type="http://schemas.openxmlformats.org/officeDocument/2006/relationships/tags" Target="../tags/tag85.xml"/><Relationship Id="rId93" Type="http://schemas.openxmlformats.org/officeDocument/2006/relationships/tags" Target="../tags/tag93.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75" Type="http://schemas.openxmlformats.org/officeDocument/2006/relationships/tags" Target="../tags/tag75.xml"/><Relationship Id="rId83" Type="http://schemas.openxmlformats.org/officeDocument/2006/relationships/tags" Target="../tags/tag83.xml"/><Relationship Id="rId88" Type="http://schemas.openxmlformats.org/officeDocument/2006/relationships/tags" Target="../tags/tag88.xml"/><Relationship Id="rId91" Type="http://schemas.openxmlformats.org/officeDocument/2006/relationships/tags" Target="../tags/tag91.xml"/><Relationship Id="rId96" Type="http://schemas.openxmlformats.org/officeDocument/2006/relationships/tags" Target="../tags/tag96.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tags" Target="../tags/tag73.xml"/><Relationship Id="rId78" Type="http://schemas.openxmlformats.org/officeDocument/2006/relationships/tags" Target="../tags/tag78.xml"/><Relationship Id="rId81" Type="http://schemas.openxmlformats.org/officeDocument/2006/relationships/tags" Target="../tags/tag81.xml"/><Relationship Id="rId86" Type="http://schemas.openxmlformats.org/officeDocument/2006/relationships/tags" Target="../tags/tag86.xml"/><Relationship Id="rId94" Type="http://schemas.openxmlformats.org/officeDocument/2006/relationships/tags" Target="../tags/tag94.xml"/><Relationship Id="rId4" Type="http://schemas.openxmlformats.org/officeDocument/2006/relationships/tags" Target="../tags/tag4.xml"/><Relationship Id="rId9" Type="http://schemas.openxmlformats.org/officeDocument/2006/relationships/tags" Target="../tags/tag9.xml"/><Relationship Id="rId13" Type="http://schemas.openxmlformats.org/officeDocument/2006/relationships/tags" Target="../tags/tag13.xml"/><Relationship Id="rId18" Type="http://schemas.openxmlformats.org/officeDocument/2006/relationships/tags" Target="../tags/tag18.xml"/><Relationship Id="rId39" Type="http://schemas.openxmlformats.org/officeDocument/2006/relationships/tags" Target="../tags/tag3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6" Type="http://schemas.openxmlformats.org/officeDocument/2006/relationships/tags" Target="../tags/tag122.xml"/><Relationship Id="rId21" Type="http://schemas.openxmlformats.org/officeDocument/2006/relationships/tags" Target="../tags/tag117.xml"/><Relationship Id="rId42" Type="http://schemas.openxmlformats.org/officeDocument/2006/relationships/tags" Target="../tags/tag138.xml"/><Relationship Id="rId47" Type="http://schemas.openxmlformats.org/officeDocument/2006/relationships/tags" Target="../tags/tag143.xml"/><Relationship Id="rId63" Type="http://schemas.openxmlformats.org/officeDocument/2006/relationships/tags" Target="../tags/tag159.xml"/><Relationship Id="rId68" Type="http://schemas.openxmlformats.org/officeDocument/2006/relationships/tags" Target="../tags/tag164.xml"/><Relationship Id="rId84" Type="http://schemas.openxmlformats.org/officeDocument/2006/relationships/tags" Target="../tags/tag180.xml"/><Relationship Id="rId89" Type="http://schemas.openxmlformats.org/officeDocument/2006/relationships/tags" Target="../tags/tag185.xml"/><Relationship Id="rId7" Type="http://schemas.openxmlformats.org/officeDocument/2006/relationships/tags" Target="../tags/tag103.xml"/><Relationship Id="rId71" Type="http://schemas.openxmlformats.org/officeDocument/2006/relationships/tags" Target="../tags/tag167.xml"/><Relationship Id="rId92" Type="http://schemas.openxmlformats.org/officeDocument/2006/relationships/tags" Target="../tags/tag188.xml"/><Relationship Id="rId2" Type="http://schemas.openxmlformats.org/officeDocument/2006/relationships/tags" Target="../tags/tag98.xml"/><Relationship Id="rId16" Type="http://schemas.openxmlformats.org/officeDocument/2006/relationships/tags" Target="../tags/tag112.xml"/><Relationship Id="rId29" Type="http://schemas.openxmlformats.org/officeDocument/2006/relationships/tags" Target="../tags/tag125.xml"/><Relationship Id="rId107" Type="http://schemas.openxmlformats.org/officeDocument/2006/relationships/tags" Target="../tags/tag203.xml"/><Relationship Id="rId11" Type="http://schemas.openxmlformats.org/officeDocument/2006/relationships/tags" Target="../tags/tag107.xml"/><Relationship Id="rId24" Type="http://schemas.openxmlformats.org/officeDocument/2006/relationships/tags" Target="../tags/tag120.xml"/><Relationship Id="rId32" Type="http://schemas.openxmlformats.org/officeDocument/2006/relationships/tags" Target="../tags/tag128.xml"/><Relationship Id="rId37" Type="http://schemas.openxmlformats.org/officeDocument/2006/relationships/tags" Target="../tags/tag133.xml"/><Relationship Id="rId40" Type="http://schemas.openxmlformats.org/officeDocument/2006/relationships/tags" Target="../tags/tag136.xml"/><Relationship Id="rId45" Type="http://schemas.openxmlformats.org/officeDocument/2006/relationships/tags" Target="../tags/tag141.xml"/><Relationship Id="rId53" Type="http://schemas.openxmlformats.org/officeDocument/2006/relationships/tags" Target="../tags/tag149.xml"/><Relationship Id="rId58" Type="http://schemas.openxmlformats.org/officeDocument/2006/relationships/tags" Target="../tags/tag154.xml"/><Relationship Id="rId66" Type="http://schemas.openxmlformats.org/officeDocument/2006/relationships/tags" Target="../tags/tag162.xml"/><Relationship Id="rId74" Type="http://schemas.openxmlformats.org/officeDocument/2006/relationships/tags" Target="../tags/tag170.xml"/><Relationship Id="rId79" Type="http://schemas.openxmlformats.org/officeDocument/2006/relationships/tags" Target="../tags/tag175.xml"/><Relationship Id="rId87" Type="http://schemas.openxmlformats.org/officeDocument/2006/relationships/tags" Target="../tags/tag183.xml"/><Relationship Id="rId102" Type="http://schemas.openxmlformats.org/officeDocument/2006/relationships/tags" Target="../tags/tag198.xml"/><Relationship Id="rId5" Type="http://schemas.openxmlformats.org/officeDocument/2006/relationships/tags" Target="../tags/tag101.xml"/><Relationship Id="rId61" Type="http://schemas.openxmlformats.org/officeDocument/2006/relationships/tags" Target="../tags/tag157.xml"/><Relationship Id="rId82" Type="http://schemas.openxmlformats.org/officeDocument/2006/relationships/tags" Target="../tags/tag178.xml"/><Relationship Id="rId90" Type="http://schemas.openxmlformats.org/officeDocument/2006/relationships/tags" Target="../tags/tag186.xml"/><Relationship Id="rId95" Type="http://schemas.openxmlformats.org/officeDocument/2006/relationships/tags" Target="../tags/tag191.xml"/><Relationship Id="rId19" Type="http://schemas.openxmlformats.org/officeDocument/2006/relationships/tags" Target="../tags/tag115.xml"/><Relationship Id="rId14" Type="http://schemas.openxmlformats.org/officeDocument/2006/relationships/tags" Target="../tags/tag110.xml"/><Relationship Id="rId22" Type="http://schemas.openxmlformats.org/officeDocument/2006/relationships/tags" Target="../tags/tag118.xml"/><Relationship Id="rId27" Type="http://schemas.openxmlformats.org/officeDocument/2006/relationships/tags" Target="../tags/tag123.xml"/><Relationship Id="rId30" Type="http://schemas.openxmlformats.org/officeDocument/2006/relationships/tags" Target="../tags/tag126.xml"/><Relationship Id="rId35" Type="http://schemas.openxmlformats.org/officeDocument/2006/relationships/tags" Target="../tags/tag131.xml"/><Relationship Id="rId43" Type="http://schemas.openxmlformats.org/officeDocument/2006/relationships/tags" Target="../tags/tag139.xml"/><Relationship Id="rId48" Type="http://schemas.openxmlformats.org/officeDocument/2006/relationships/tags" Target="../tags/tag144.xml"/><Relationship Id="rId56" Type="http://schemas.openxmlformats.org/officeDocument/2006/relationships/tags" Target="../tags/tag152.xml"/><Relationship Id="rId64" Type="http://schemas.openxmlformats.org/officeDocument/2006/relationships/tags" Target="../tags/tag160.xml"/><Relationship Id="rId69" Type="http://schemas.openxmlformats.org/officeDocument/2006/relationships/tags" Target="../tags/tag165.xml"/><Relationship Id="rId77" Type="http://schemas.openxmlformats.org/officeDocument/2006/relationships/tags" Target="../tags/tag173.xml"/><Relationship Id="rId100" Type="http://schemas.openxmlformats.org/officeDocument/2006/relationships/tags" Target="../tags/tag196.xml"/><Relationship Id="rId105" Type="http://schemas.openxmlformats.org/officeDocument/2006/relationships/tags" Target="../tags/tag201.xml"/><Relationship Id="rId8" Type="http://schemas.openxmlformats.org/officeDocument/2006/relationships/tags" Target="../tags/tag104.xml"/><Relationship Id="rId51" Type="http://schemas.openxmlformats.org/officeDocument/2006/relationships/tags" Target="../tags/tag147.xml"/><Relationship Id="rId72" Type="http://schemas.openxmlformats.org/officeDocument/2006/relationships/tags" Target="../tags/tag168.xml"/><Relationship Id="rId80" Type="http://schemas.openxmlformats.org/officeDocument/2006/relationships/tags" Target="../tags/tag176.xml"/><Relationship Id="rId85" Type="http://schemas.openxmlformats.org/officeDocument/2006/relationships/tags" Target="../tags/tag181.xml"/><Relationship Id="rId93" Type="http://schemas.openxmlformats.org/officeDocument/2006/relationships/tags" Target="../tags/tag189.xml"/><Relationship Id="rId98" Type="http://schemas.openxmlformats.org/officeDocument/2006/relationships/tags" Target="../tags/tag194.xml"/><Relationship Id="rId3" Type="http://schemas.openxmlformats.org/officeDocument/2006/relationships/tags" Target="../tags/tag99.xml"/><Relationship Id="rId12" Type="http://schemas.openxmlformats.org/officeDocument/2006/relationships/tags" Target="../tags/tag108.xml"/><Relationship Id="rId17" Type="http://schemas.openxmlformats.org/officeDocument/2006/relationships/tags" Target="../tags/tag113.xml"/><Relationship Id="rId25" Type="http://schemas.openxmlformats.org/officeDocument/2006/relationships/tags" Target="../tags/tag121.xml"/><Relationship Id="rId33" Type="http://schemas.openxmlformats.org/officeDocument/2006/relationships/tags" Target="../tags/tag129.xml"/><Relationship Id="rId38" Type="http://schemas.openxmlformats.org/officeDocument/2006/relationships/tags" Target="../tags/tag134.xml"/><Relationship Id="rId46" Type="http://schemas.openxmlformats.org/officeDocument/2006/relationships/tags" Target="../tags/tag142.xml"/><Relationship Id="rId59" Type="http://schemas.openxmlformats.org/officeDocument/2006/relationships/tags" Target="../tags/tag155.xml"/><Relationship Id="rId67" Type="http://schemas.openxmlformats.org/officeDocument/2006/relationships/tags" Target="../tags/tag163.xml"/><Relationship Id="rId103" Type="http://schemas.openxmlformats.org/officeDocument/2006/relationships/tags" Target="../tags/tag199.xml"/><Relationship Id="rId108" Type="http://schemas.openxmlformats.org/officeDocument/2006/relationships/slideLayout" Target="../slideLayouts/slideLayout3.xml"/><Relationship Id="rId20" Type="http://schemas.openxmlformats.org/officeDocument/2006/relationships/tags" Target="../tags/tag116.xml"/><Relationship Id="rId41" Type="http://schemas.openxmlformats.org/officeDocument/2006/relationships/tags" Target="../tags/tag137.xml"/><Relationship Id="rId54" Type="http://schemas.openxmlformats.org/officeDocument/2006/relationships/tags" Target="../tags/tag150.xml"/><Relationship Id="rId62" Type="http://schemas.openxmlformats.org/officeDocument/2006/relationships/tags" Target="../tags/tag158.xml"/><Relationship Id="rId70" Type="http://schemas.openxmlformats.org/officeDocument/2006/relationships/tags" Target="../tags/tag166.xml"/><Relationship Id="rId75" Type="http://schemas.openxmlformats.org/officeDocument/2006/relationships/tags" Target="../tags/tag171.xml"/><Relationship Id="rId83" Type="http://schemas.openxmlformats.org/officeDocument/2006/relationships/tags" Target="../tags/tag179.xml"/><Relationship Id="rId88" Type="http://schemas.openxmlformats.org/officeDocument/2006/relationships/tags" Target="../tags/tag184.xml"/><Relationship Id="rId91" Type="http://schemas.openxmlformats.org/officeDocument/2006/relationships/tags" Target="../tags/tag187.xml"/><Relationship Id="rId96" Type="http://schemas.openxmlformats.org/officeDocument/2006/relationships/tags" Target="../tags/tag192.xml"/><Relationship Id="rId1" Type="http://schemas.openxmlformats.org/officeDocument/2006/relationships/tags" Target="../tags/tag97.xml"/><Relationship Id="rId6" Type="http://schemas.openxmlformats.org/officeDocument/2006/relationships/tags" Target="../tags/tag102.xml"/><Relationship Id="rId15" Type="http://schemas.openxmlformats.org/officeDocument/2006/relationships/tags" Target="../tags/tag111.xml"/><Relationship Id="rId23" Type="http://schemas.openxmlformats.org/officeDocument/2006/relationships/tags" Target="../tags/tag119.xml"/><Relationship Id="rId28" Type="http://schemas.openxmlformats.org/officeDocument/2006/relationships/tags" Target="../tags/tag124.xml"/><Relationship Id="rId36" Type="http://schemas.openxmlformats.org/officeDocument/2006/relationships/tags" Target="../tags/tag132.xml"/><Relationship Id="rId49" Type="http://schemas.openxmlformats.org/officeDocument/2006/relationships/tags" Target="../tags/tag145.xml"/><Relationship Id="rId57" Type="http://schemas.openxmlformats.org/officeDocument/2006/relationships/tags" Target="../tags/tag153.xml"/><Relationship Id="rId106" Type="http://schemas.openxmlformats.org/officeDocument/2006/relationships/tags" Target="../tags/tag202.xml"/><Relationship Id="rId10" Type="http://schemas.openxmlformats.org/officeDocument/2006/relationships/tags" Target="../tags/tag106.xml"/><Relationship Id="rId31" Type="http://schemas.openxmlformats.org/officeDocument/2006/relationships/tags" Target="../tags/tag127.xml"/><Relationship Id="rId44" Type="http://schemas.openxmlformats.org/officeDocument/2006/relationships/tags" Target="../tags/tag140.xml"/><Relationship Id="rId52" Type="http://schemas.openxmlformats.org/officeDocument/2006/relationships/tags" Target="../tags/tag148.xml"/><Relationship Id="rId60" Type="http://schemas.openxmlformats.org/officeDocument/2006/relationships/tags" Target="../tags/tag156.xml"/><Relationship Id="rId65" Type="http://schemas.openxmlformats.org/officeDocument/2006/relationships/tags" Target="../tags/tag161.xml"/><Relationship Id="rId73" Type="http://schemas.openxmlformats.org/officeDocument/2006/relationships/tags" Target="../tags/tag169.xml"/><Relationship Id="rId78" Type="http://schemas.openxmlformats.org/officeDocument/2006/relationships/tags" Target="../tags/tag174.xml"/><Relationship Id="rId81" Type="http://schemas.openxmlformats.org/officeDocument/2006/relationships/tags" Target="../tags/tag177.xml"/><Relationship Id="rId86" Type="http://schemas.openxmlformats.org/officeDocument/2006/relationships/tags" Target="../tags/tag182.xml"/><Relationship Id="rId94" Type="http://schemas.openxmlformats.org/officeDocument/2006/relationships/tags" Target="../tags/tag190.xml"/><Relationship Id="rId99" Type="http://schemas.openxmlformats.org/officeDocument/2006/relationships/tags" Target="../tags/tag195.xml"/><Relationship Id="rId101" Type="http://schemas.openxmlformats.org/officeDocument/2006/relationships/tags" Target="../tags/tag197.xml"/><Relationship Id="rId4" Type="http://schemas.openxmlformats.org/officeDocument/2006/relationships/tags" Target="../tags/tag100.xml"/><Relationship Id="rId9" Type="http://schemas.openxmlformats.org/officeDocument/2006/relationships/tags" Target="../tags/tag105.xml"/><Relationship Id="rId13" Type="http://schemas.openxmlformats.org/officeDocument/2006/relationships/tags" Target="../tags/tag109.xml"/><Relationship Id="rId18" Type="http://schemas.openxmlformats.org/officeDocument/2006/relationships/tags" Target="../tags/tag114.xml"/><Relationship Id="rId39" Type="http://schemas.openxmlformats.org/officeDocument/2006/relationships/tags" Target="../tags/tag135.xml"/><Relationship Id="rId34" Type="http://schemas.openxmlformats.org/officeDocument/2006/relationships/tags" Target="../tags/tag130.xml"/><Relationship Id="rId50" Type="http://schemas.openxmlformats.org/officeDocument/2006/relationships/tags" Target="../tags/tag146.xml"/><Relationship Id="rId55" Type="http://schemas.openxmlformats.org/officeDocument/2006/relationships/tags" Target="../tags/tag151.xml"/><Relationship Id="rId76" Type="http://schemas.openxmlformats.org/officeDocument/2006/relationships/tags" Target="../tags/tag172.xml"/><Relationship Id="rId97" Type="http://schemas.openxmlformats.org/officeDocument/2006/relationships/tags" Target="../tags/tag193.xml"/><Relationship Id="rId104" Type="http://schemas.openxmlformats.org/officeDocument/2006/relationships/tags" Target="../tags/tag20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3" Type="http://schemas.openxmlformats.org/officeDocument/2006/relationships/tags" Target="../tags/tag216.xml"/><Relationship Id="rId18" Type="http://schemas.openxmlformats.org/officeDocument/2006/relationships/tags" Target="../tags/tag221.xml"/><Relationship Id="rId26" Type="http://schemas.openxmlformats.org/officeDocument/2006/relationships/tags" Target="../tags/tag229.xml"/><Relationship Id="rId39" Type="http://schemas.openxmlformats.org/officeDocument/2006/relationships/tags" Target="../tags/tag242.xml"/><Relationship Id="rId21" Type="http://schemas.openxmlformats.org/officeDocument/2006/relationships/tags" Target="../tags/tag224.xml"/><Relationship Id="rId34" Type="http://schemas.openxmlformats.org/officeDocument/2006/relationships/tags" Target="../tags/tag237.xml"/><Relationship Id="rId42" Type="http://schemas.openxmlformats.org/officeDocument/2006/relationships/tags" Target="../tags/tag245.xml"/><Relationship Id="rId47" Type="http://schemas.openxmlformats.org/officeDocument/2006/relationships/tags" Target="../tags/tag250.xml"/><Relationship Id="rId50" Type="http://schemas.openxmlformats.org/officeDocument/2006/relationships/tags" Target="../tags/tag253.xml"/><Relationship Id="rId55" Type="http://schemas.openxmlformats.org/officeDocument/2006/relationships/tags" Target="../tags/tag258.xml"/><Relationship Id="rId63" Type="http://schemas.openxmlformats.org/officeDocument/2006/relationships/tags" Target="../tags/tag266.xml"/><Relationship Id="rId68" Type="http://schemas.openxmlformats.org/officeDocument/2006/relationships/tags" Target="../tags/tag271.xml"/><Relationship Id="rId76" Type="http://schemas.openxmlformats.org/officeDocument/2006/relationships/tags" Target="../tags/tag279.xml"/><Relationship Id="rId7" Type="http://schemas.openxmlformats.org/officeDocument/2006/relationships/tags" Target="../tags/tag210.xml"/><Relationship Id="rId71" Type="http://schemas.openxmlformats.org/officeDocument/2006/relationships/tags" Target="../tags/tag274.xml"/><Relationship Id="rId2" Type="http://schemas.openxmlformats.org/officeDocument/2006/relationships/tags" Target="../tags/tag205.xml"/><Relationship Id="rId16" Type="http://schemas.openxmlformats.org/officeDocument/2006/relationships/tags" Target="../tags/tag219.xml"/><Relationship Id="rId29" Type="http://schemas.openxmlformats.org/officeDocument/2006/relationships/tags" Target="../tags/tag232.xml"/><Relationship Id="rId11" Type="http://schemas.openxmlformats.org/officeDocument/2006/relationships/tags" Target="../tags/tag214.xml"/><Relationship Id="rId24" Type="http://schemas.openxmlformats.org/officeDocument/2006/relationships/tags" Target="../tags/tag227.xml"/><Relationship Id="rId32" Type="http://schemas.openxmlformats.org/officeDocument/2006/relationships/tags" Target="../tags/tag235.xml"/><Relationship Id="rId37" Type="http://schemas.openxmlformats.org/officeDocument/2006/relationships/tags" Target="../tags/tag240.xml"/><Relationship Id="rId40" Type="http://schemas.openxmlformats.org/officeDocument/2006/relationships/tags" Target="../tags/tag243.xml"/><Relationship Id="rId45" Type="http://schemas.openxmlformats.org/officeDocument/2006/relationships/tags" Target="../tags/tag248.xml"/><Relationship Id="rId53" Type="http://schemas.openxmlformats.org/officeDocument/2006/relationships/tags" Target="../tags/tag256.xml"/><Relationship Id="rId58" Type="http://schemas.openxmlformats.org/officeDocument/2006/relationships/tags" Target="../tags/tag261.xml"/><Relationship Id="rId66" Type="http://schemas.openxmlformats.org/officeDocument/2006/relationships/tags" Target="../tags/tag269.xml"/><Relationship Id="rId74" Type="http://schemas.openxmlformats.org/officeDocument/2006/relationships/tags" Target="../tags/tag277.xml"/><Relationship Id="rId79" Type="http://schemas.openxmlformats.org/officeDocument/2006/relationships/tags" Target="../tags/tag282.xml"/><Relationship Id="rId5" Type="http://schemas.openxmlformats.org/officeDocument/2006/relationships/tags" Target="../tags/tag208.xml"/><Relationship Id="rId61" Type="http://schemas.openxmlformats.org/officeDocument/2006/relationships/tags" Target="../tags/tag264.xml"/><Relationship Id="rId10" Type="http://schemas.openxmlformats.org/officeDocument/2006/relationships/tags" Target="../tags/tag213.xml"/><Relationship Id="rId19" Type="http://schemas.openxmlformats.org/officeDocument/2006/relationships/tags" Target="../tags/tag222.xml"/><Relationship Id="rId31" Type="http://schemas.openxmlformats.org/officeDocument/2006/relationships/tags" Target="../tags/tag234.xml"/><Relationship Id="rId44" Type="http://schemas.openxmlformats.org/officeDocument/2006/relationships/tags" Target="../tags/tag247.xml"/><Relationship Id="rId52" Type="http://schemas.openxmlformats.org/officeDocument/2006/relationships/tags" Target="../tags/tag255.xml"/><Relationship Id="rId60" Type="http://schemas.openxmlformats.org/officeDocument/2006/relationships/tags" Target="../tags/tag263.xml"/><Relationship Id="rId65" Type="http://schemas.openxmlformats.org/officeDocument/2006/relationships/tags" Target="../tags/tag268.xml"/><Relationship Id="rId73" Type="http://schemas.openxmlformats.org/officeDocument/2006/relationships/tags" Target="../tags/tag276.xml"/><Relationship Id="rId78" Type="http://schemas.openxmlformats.org/officeDocument/2006/relationships/tags" Target="../tags/tag281.xml"/><Relationship Id="rId81" Type="http://schemas.openxmlformats.org/officeDocument/2006/relationships/slideLayout" Target="../slideLayouts/slideLayout3.xml"/><Relationship Id="rId4" Type="http://schemas.openxmlformats.org/officeDocument/2006/relationships/tags" Target="../tags/tag207.xml"/><Relationship Id="rId9" Type="http://schemas.openxmlformats.org/officeDocument/2006/relationships/tags" Target="../tags/tag212.xml"/><Relationship Id="rId14" Type="http://schemas.openxmlformats.org/officeDocument/2006/relationships/tags" Target="../tags/tag217.xml"/><Relationship Id="rId22" Type="http://schemas.openxmlformats.org/officeDocument/2006/relationships/tags" Target="../tags/tag225.xml"/><Relationship Id="rId27" Type="http://schemas.openxmlformats.org/officeDocument/2006/relationships/tags" Target="../tags/tag230.xml"/><Relationship Id="rId30" Type="http://schemas.openxmlformats.org/officeDocument/2006/relationships/tags" Target="../tags/tag233.xml"/><Relationship Id="rId35" Type="http://schemas.openxmlformats.org/officeDocument/2006/relationships/tags" Target="../tags/tag238.xml"/><Relationship Id="rId43" Type="http://schemas.openxmlformats.org/officeDocument/2006/relationships/tags" Target="../tags/tag246.xml"/><Relationship Id="rId48" Type="http://schemas.openxmlformats.org/officeDocument/2006/relationships/tags" Target="../tags/tag251.xml"/><Relationship Id="rId56" Type="http://schemas.openxmlformats.org/officeDocument/2006/relationships/tags" Target="../tags/tag259.xml"/><Relationship Id="rId64" Type="http://schemas.openxmlformats.org/officeDocument/2006/relationships/tags" Target="../tags/tag267.xml"/><Relationship Id="rId69" Type="http://schemas.openxmlformats.org/officeDocument/2006/relationships/tags" Target="../tags/tag272.xml"/><Relationship Id="rId77" Type="http://schemas.openxmlformats.org/officeDocument/2006/relationships/tags" Target="../tags/tag280.xml"/><Relationship Id="rId8" Type="http://schemas.openxmlformats.org/officeDocument/2006/relationships/tags" Target="../tags/tag211.xml"/><Relationship Id="rId51" Type="http://schemas.openxmlformats.org/officeDocument/2006/relationships/tags" Target="../tags/tag254.xml"/><Relationship Id="rId72" Type="http://schemas.openxmlformats.org/officeDocument/2006/relationships/tags" Target="../tags/tag275.xml"/><Relationship Id="rId80" Type="http://schemas.openxmlformats.org/officeDocument/2006/relationships/tags" Target="../tags/tag283.xml"/><Relationship Id="rId3" Type="http://schemas.openxmlformats.org/officeDocument/2006/relationships/tags" Target="../tags/tag206.xml"/><Relationship Id="rId12" Type="http://schemas.openxmlformats.org/officeDocument/2006/relationships/tags" Target="../tags/tag215.xml"/><Relationship Id="rId17" Type="http://schemas.openxmlformats.org/officeDocument/2006/relationships/tags" Target="../tags/tag220.xml"/><Relationship Id="rId25" Type="http://schemas.openxmlformats.org/officeDocument/2006/relationships/tags" Target="../tags/tag228.xml"/><Relationship Id="rId33" Type="http://schemas.openxmlformats.org/officeDocument/2006/relationships/tags" Target="../tags/tag236.xml"/><Relationship Id="rId38" Type="http://schemas.openxmlformats.org/officeDocument/2006/relationships/tags" Target="../tags/tag241.xml"/><Relationship Id="rId46" Type="http://schemas.openxmlformats.org/officeDocument/2006/relationships/tags" Target="../tags/tag249.xml"/><Relationship Id="rId59" Type="http://schemas.openxmlformats.org/officeDocument/2006/relationships/tags" Target="../tags/tag262.xml"/><Relationship Id="rId67" Type="http://schemas.openxmlformats.org/officeDocument/2006/relationships/tags" Target="../tags/tag270.xml"/><Relationship Id="rId20" Type="http://schemas.openxmlformats.org/officeDocument/2006/relationships/tags" Target="../tags/tag223.xml"/><Relationship Id="rId41" Type="http://schemas.openxmlformats.org/officeDocument/2006/relationships/tags" Target="../tags/tag244.xml"/><Relationship Id="rId54" Type="http://schemas.openxmlformats.org/officeDocument/2006/relationships/tags" Target="../tags/tag257.xml"/><Relationship Id="rId62" Type="http://schemas.openxmlformats.org/officeDocument/2006/relationships/tags" Target="../tags/tag265.xml"/><Relationship Id="rId70" Type="http://schemas.openxmlformats.org/officeDocument/2006/relationships/tags" Target="../tags/tag273.xml"/><Relationship Id="rId75" Type="http://schemas.openxmlformats.org/officeDocument/2006/relationships/tags" Target="../tags/tag278.xml"/><Relationship Id="rId1" Type="http://schemas.openxmlformats.org/officeDocument/2006/relationships/tags" Target="../tags/tag204.xml"/><Relationship Id="rId6" Type="http://schemas.openxmlformats.org/officeDocument/2006/relationships/tags" Target="../tags/tag209.xml"/><Relationship Id="rId15" Type="http://schemas.openxmlformats.org/officeDocument/2006/relationships/tags" Target="../tags/tag218.xml"/><Relationship Id="rId23" Type="http://schemas.openxmlformats.org/officeDocument/2006/relationships/tags" Target="../tags/tag226.xml"/><Relationship Id="rId28" Type="http://schemas.openxmlformats.org/officeDocument/2006/relationships/tags" Target="../tags/tag231.xml"/><Relationship Id="rId36" Type="http://schemas.openxmlformats.org/officeDocument/2006/relationships/tags" Target="../tags/tag239.xml"/><Relationship Id="rId49" Type="http://schemas.openxmlformats.org/officeDocument/2006/relationships/tags" Target="../tags/tag252.xml"/><Relationship Id="rId57" Type="http://schemas.openxmlformats.org/officeDocument/2006/relationships/tags" Target="../tags/tag26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3" Type="http://schemas.openxmlformats.org/officeDocument/2006/relationships/tags" Target="../tags/tag296.xml"/><Relationship Id="rId18" Type="http://schemas.openxmlformats.org/officeDocument/2006/relationships/tags" Target="../tags/tag301.xml"/><Relationship Id="rId26" Type="http://schemas.openxmlformats.org/officeDocument/2006/relationships/tags" Target="../tags/tag309.xml"/><Relationship Id="rId39" Type="http://schemas.openxmlformats.org/officeDocument/2006/relationships/tags" Target="../tags/tag322.xml"/><Relationship Id="rId21" Type="http://schemas.openxmlformats.org/officeDocument/2006/relationships/tags" Target="../tags/tag304.xml"/><Relationship Id="rId34" Type="http://schemas.openxmlformats.org/officeDocument/2006/relationships/tags" Target="../tags/tag317.xml"/><Relationship Id="rId42" Type="http://schemas.openxmlformats.org/officeDocument/2006/relationships/tags" Target="../tags/tag325.xml"/><Relationship Id="rId47" Type="http://schemas.openxmlformats.org/officeDocument/2006/relationships/tags" Target="../tags/tag330.xml"/><Relationship Id="rId50" Type="http://schemas.openxmlformats.org/officeDocument/2006/relationships/tags" Target="../tags/tag333.xml"/><Relationship Id="rId55" Type="http://schemas.openxmlformats.org/officeDocument/2006/relationships/tags" Target="../tags/tag338.xml"/><Relationship Id="rId63" Type="http://schemas.openxmlformats.org/officeDocument/2006/relationships/tags" Target="../tags/tag346.xml"/><Relationship Id="rId68" Type="http://schemas.openxmlformats.org/officeDocument/2006/relationships/tags" Target="../tags/tag351.xml"/><Relationship Id="rId76" Type="http://schemas.openxmlformats.org/officeDocument/2006/relationships/tags" Target="../tags/tag359.xml"/><Relationship Id="rId84" Type="http://schemas.openxmlformats.org/officeDocument/2006/relationships/tags" Target="../tags/tag367.xml"/><Relationship Id="rId7" Type="http://schemas.openxmlformats.org/officeDocument/2006/relationships/tags" Target="../tags/tag290.xml"/><Relationship Id="rId71" Type="http://schemas.openxmlformats.org/officeDocument/2006/relationships/tags" Target="../tags/tag354.xml"/><Relationship Id="rId2" Type="http://schemas.openxmlformats.org/officeDocument/2006/relationships/tags" Target="../tags/tag285.xml"/><Relationship Id="rId16" Type="http://schemas.openxmlformats.org/officeDocument/2006/relationships/tags" Target="../tags/tag299.xml"/><Relationship Id="rId29" Type="http://schemas.openxmlformats.org/officeDocument/2006/relationships/tags" Target="../tags/tag312.xml"/><Relationship Id="rId11" Type="http://schemas.openxmlformats.org/officeDocument/2006/relationships/tags" Target="../tags/tag294.xml"/><Relationship Id="rId24" Type="http://schemas.openxmlformats.org/officeDocument/2006/relationships/tags" Target="../tags/tag307.xml"/><Relationship Id="rId32" Type="http://schemas.openxmlformats.org/officeDocument/2006/relationships/tags" Target="../tags/tag315.xml"/><Relationship Id="rId37" Type="http://schemas.openxmlformats.org/officeDocument/2006/relationships/tags" Target="../tags/tag320.xml"/><Relationship Id="rId40" Type="http://schemas.openxmlformats.org/officeDocument/2006/relationships/tags" Target="../tags/tag323.xml"/><Relationship Id="rId45" Type="http://schemas.openxmlformats.org/officeDocument/2006/relationships/tags" Target="../tags/tag328.xml"/><Relationship Id="rId53" Type="http://schemas.openxmlformats.org/officeDocument/2006/relationships/tags" Target="../tags/tag336.xml"/><Relationship Id="rId58" Type="http://schemas.openxmlformats.org/officeDocument/2006/relationships/tags" Target="../tags/tag341.xml"/><Relationship Id="rId66" Type="http://schemas.openxmlformats.org/officeDocument/2006/relationships/tags" Target="../tags/tag349.xml"/><Relationship Id="rId74" Type="http://schemas.openxmlformats.org/officeDocument/2006/relationships/tags" Target="../tags/tag357.xml"/><Relationship Id="rId79" Type="http://schemas.openxmlformats.org/officeDocument/2006/relationships/tags" Target="../tags/tag362.xml"/><Relationship Id="rId5" Type="http://schemas.openxmlformats.org/officeDocument/2006/relationships/tags" Target="../tags/tag288.xml"/><Relationship Id="rId61" Type="http://schemas.openxmlformats.org/officeDocument/2006/relationships/tags" Target="../tags/tag344.xml"/><Relationship Id="rId82" Type="http://schemas.openxmlformats.org/officeDocument/2006/relationships/tags" Target="../tags/tag365.xml"/><Relationship Id="rId19" Type="http://schemas.openxmlformats.org/officeDocument/2006/relationships/tags" Target="../tags/tag302.xml"/><Relationship Id="rId4" Type="http://schemas.openxmlformats.org/officeDocument/2006/relationships/tags" Target="../tags/tag287.xml"/><Relationship Id="rId9" Type="http://schemas.openxmlformats.org/officeDocument/2006/relationships/tags" Target="../tags/tag292.xml"/><Relationship Id="rId14" Type="http://schemas.openxmlformats.org/officeDocument/2006/relationships/tags" Target="../tags/tag297.xml"/><Relationship Id="rId22" Type="http://schemas.openxmlformats.org/officeDocument/2006/relationships/tags" Target="../tags/tag305.xml"/><Relationship Id="rId27" Type="http://schemas.openxmlformats.org/officeDocument/2006/relationships/tags" Target="../tags/tag310.xml"/><Relationship Id="rId30" Type="http://schemas.openxmlformats.org/officeDocument/2006/relationships/tags" Target="../tags/tag313.xml"/><Relationship Id="rId35" Type="http://schemas.openxmlformats.org/officeDocument/2006/relationships/tags" Target="../tags/tag318.xml"/><Relationship Id="rId43" Type="http://schemas.openxmlformats.org/officeDocument/2006/relationships/tags" Target="../tags/tag326.xml"/><Relationship Id="rId48" Type="http://schemas.openxmlformats.org/officeDocument/2006/relationships/tags" Target="../tags/tag331.xml"/><Relationship Id="rId56" Type="http://schemas.openxmlformats.org/officeDocument/2006/relationships/tags" Target="../tags/tag339.xml"/><Relationship Id="rId64" Type="http://schemas.openxmlformats.org/officeDocument/2006/relationships/tags" Target="../tags/tag347.xml"/><Relationship Id="rId69" Type="http://schemas.openxmlformats.org/officeDocument/2006/relationships/tags" Target="../tags/tag352.xml"/><Relationship Id="rId77" Type="http://schemas.openxmlformats.org/officeDocument/2006/relationships/tags" Target="../tags/tag360.xml"/><Relationship Id="rId8" Type="http://schemas.openxmlformats.org/officeDocument/2006/relationships/tags" Target="../tags/tag291.xml"/><Relationship Id="rId51" Type="http://schemas.openxmlformats.org/officeDocument/2006/relationships/tags" Target="../tags/tag334.xml"/><Relationship Id="rId72" Type="http://schemas.openxmlformats.org/officeDocument/2006/relationships/tags" Target="../tags/tag355.xml"/><Relationship Id="rId80" Type="http://schemas.openxmlformats.org/officeDocument/2006/relationships/tags" Target="../tags/tag363.xml"/><Relationship Id="rId85" Type="http://schemas.openxmlformats.org/officeDocument/2006/relationships/slideLayout" Target="../slideLayouts/slideLayout3.xml"/><Relationship Id="rId3" Type="http://schemas.openxmlformats.org/officeDocument/2006/relationships/tags" Target="../tags/tag286.xml"/><Relationship Id="rId12" Type="http://schemas.openxmlformats.org/officeDocument/2006/relationships/tags" Target="../tags/tag295.xml"/><Relationship Id="rId17" Type="http://schemas.openxmlformats.org/officeDocument/2006/relationships/tags" Target="../tags/tag300.xml"/><Relationship Id="rId25" Type="http://schemas.openxmlformats.org/officeDocument/2006/relationships/tags" Target="../tags/tag308.xml"/><Relationship Id="rId33" Type="http://schemas.openxmlformats.org/officeDocument/2006/relationships/tags" Target="../tags/tag316.xml"/><Relationship Id="rId38" Type="http://schemas.openxmlformats.org/officeDocument/2006/relationships/tags" Target="../tags/tag321.xml"/><Relationship Id="rId46" Type="http://schemas.openxmlformats.org/officeDocument/2006/relationships/tags" Target="../tags/tag329.xml"/><Relationship Id="rId59" Type="http://schemas.openxmlformats.org/officeDocument/2006/relationships/tags" Target="../tags/tag342.xml"/><Relationship Id="rId67" Type="http://schemas.openxmlformats.org/officeDocument/2006/relationships/tags" Target="../tags/tag350.xml"/><Relationship Id="rId20" Type="http://schemas.openxmlformats.org/officeDocument/2006/relationships/tags" Target="../tags/tag303.xml"/><Relationship Id="rId41" Type="http://schemas.openxmlformats.org/officeDocument/2006/relationships/tags" Target="../tags/tag324.xml"/><Relationship Id="rId54" Type="http://schemas.openxmlformats.org/officeDocument/2006/relationships/tags" Target="../tags/tag337.xml"/><Relationship Id="rId62" Type="http://schemas.openxmlformats.org/officeDocument/2006/relationships/tags" Target="../tags/tag345.xml"/><Relationship Id="rId70" Type="http://schemas.openxmlformats.org/officeDocument/2006/relationships/tags" Target="../tags/tag353.xml"/><Relationship Id="rId75" Type="http://schemas.openxmlformats.org/officeDocument/2006/relationships/tags" Target="../tags/tag358.xml"/><Relationship Id="rId83" Type="http://schemas.openxmlformats.org/officeDocument/2006/relationships/tags" Target="../tags/tag366.xml"/><Relationship Id="rId1" Type="http://schemas.openxmlformats.org/officeDocument/2006/relationships/tags" Target="../tags/tag284.xml"/><Relationship Id="rId6" Type="http://schemas.openxmlformats.org/officeDocument/2006/relationships/tags" Target="../tags/tag289.xml"/><Relationship Id="rId15" Type="http://schemas.openxmlformats.org/officeDocument/2006/relationships/tags" Target="../tags/tag298.xml"/><Relationship Id="rId23" Type="http://schemas.openxmlformats.org/officeDocument/2006/relationships/tags" Target="../tags/tag306.xml"/><Relationship Id="rId28" Type="http://schemas.openxmlformats.org/officeDocument/2006/relationships/tags" Target="../tags/tag311.xml"/><Relationship Id="rId36" Type="http://schemas.openxmlformats.org/officeDocument/2006/relationships/tags" Target="../tags/tag319.xml"/><Relationship Id="rId49" Type="http://schemas.openxmlformats.org/officeDocument/2006/relationships/tags" Target="../tags/tag332.xml"/><Relationship Id="rId57" Type="http://schemas.openxmlformats.org/officeDocument/2006/relationships/tags" Target="../tags/tag340.xml"/><Relationship Id="rId10" Type="http://schemas.openxmlformats.org/officeDocument/2006/relationships/tags" Target="../tags/tag293.xml"/><Relationship Id="rId31" Type="http://schemas.openxmlformats.org/officeDocument/2006/relationships/tags" Target="../tags/tag314.xml"/><Relationship Id="rId44" Type="http://schemas.openxmlformats.org/officeDocument/2006/relationships/tags" Target="../tags/tag327.xml"/><Relationship Id="rId52" Type="http://schemas.openxmlformats.org/officeDocument/2006/relationships/tags" Target="../tags/tag335.xml"/><Relationship Id="rId60" Type="http://schemas.openxmlformats.org/officeDocument/2006/relationships/tags" Target="../tags/tag343.xml"/><Relationship Id="rId65" Type="http://schemas.openxmlformats.org/officeDocument/2006/relationships/tags" Target="../tags/tag348.xml"/><Relationship Id="rId73" Type="http://schemas.openxmlformats.org/officeDocument/2006/relationships/tags" Target="../tags/tag356.xml"/><Relationship Id="rId78" Type="http://schemas.openxmlformats.org/officeDocument/2006/relationships/tags" Target="../tags/tag361.xml"/><Relationship Id="rId81" Type="http://schemas.openxmlformats.org/officeDocument/2006/relationships/tags" Target="../tags/tag364.xml"/></Relationships>
</file>

<file path=ppt/slides/_rels/slide21.xml.rels><?xml version="1.0" encoding="UTF-8" standalone="yes"?>
<Relationships xmlns="http://schemas.openxmlformats.org/package/2006/relationships"><Relationship Id="rId13" Type="http://schemas.openxmlformats.org/officeDocument/2006/relationships/tags" Target="../tags/tag380.xml"/><Relationship Id="rId18" Type="http://schemas.openxmlformats.org/officeDocument/2006/relationships/tags" Target="../tags/tag385.xml"/><Relationship Id="rId26" Type="http://schemas.openxmlformats.org/officeDocument/2006/relationships/tags" Target="../tags/tag393.xml"/><Relationship Id="rId39" Type="http://schemas.openxmlformats.org/officeDocument/2006/relationships/tags" Target="../tags/tag406.xml"/><Relationship Id="rId21" Type="http://schemas.openxmlformats.org/officeDocument/2006/relationships/tags" Target="../tags/tag388.xml"/><Relationship Id="rId34" Type="http://schemas.openxmlformats.org/officeDocument/2006/relationships/tags" Target="../tags/tag401.xml"/><Relationship Id="rId42" Type="http://schemas.openxmlformats.org/officeDocument/2006/relationships/tags" Target="../tags/tag409.xml"/><Relationship Id="rId47" Type="http://schemas.openxmlformats.org/officeDocument/2006/relationships/tags" Target="../tags/tag414.xml"/><Relationship Id="rId50" Type="http://schemas.openxmlformats.org/officeDocument/2006/relationships/tags" Target="../tags/tag417.xml"/><Relationship Id="rId55" Type="http://schemas.openxmlformats.org/officeDocument/2006/relationships/tags" Target="../tags/tag422.xml"/><Relationship Id="rId63" Type="http://schemas.openxmlformats.org/officeDocument/2006/relationships/slideLayout" Target="../slideLayouts/slideLayout3.xml"/><Relationship Id="rId7" Type="http://schemas.openxmlformats.org/officeDocument/2006/relationships/tags" Target="../tags/tag374.xml"/><Relationship Id="rId2" Type="http://schemas.openxmlformats.org/officeDocument/2006/relationships/tags" Target="../tags/tag369.xml"/><Relationship Id="rId16" Type="http://schemas.openxmlformats.org/officeDocument/2006/relationships/tags" Target="../tags/tag383.xml"/><Relationship Id="rId20" Type="http://schemas.openxmlformats.org/officeDocument/2006/relationships/tags" Target="../tags/tag387.xml"/><Relationship Id="rId29" Type="http://schemas.openxmlformats.org/officeDocument/2006/relationships/tags" Target="../tags/tag396.xml"/><Relationship Id="rId41" Type="http://schemas.openxmlformats.org/officeDocument/2006/relationships/tags" Target="../tags/tag408.xml"/><Relationship Id="rId54" Type="http://schemas.openxmlformats.org/officeDocument/2006/relationships/tags" Target="../tags/tag421.xml"/><Relationship Id="rId62" Type="http://schemas.openxmlformats.org/officeDocument/2006/relationships/tags" Target="../tags/tag429.xml"/><Relationship Id="rId1" Type="http://schemas.openxmlformats.org/officeDocument/2006/relationships/tags" Target="../tags/tag368.xml"/><Relationship Id="rId6" Type="http://schemas.openxmlformats.org/officeDocument/2006/relationships/tags" Target="../tags/tag373.xml"/><Relationship Id="rId11" Type="http://schemas.openxmlformats.org/officeDocument/2006/relationships/tags" Target="../tags/tag378.xml"/><Relationship Id="rId24" Type="http://schemas.openxmlformats.org/officeDocument/2006/relationships/tags" Target="../tags/tag391.xml"/><Relationship Id="rId32" Type="http://schemas.openxmlformats.org/officeDocument/2006/relationships/tags" Target="../tags/tag399.xml"/><Relationship Id="rId37" Type="http://schemas.openxmlformats.org/officeDocument/2006/relationships/tags" Target="../tags/tag404.xml"/><Relationship Id="rId40" Type="http://schemas.openxmlformats.org/officeDocument/2006/relationships/tags" Target="../tags/tag407.xml"/><Relationship Id="rId45" Type="http://schemas.openxmlformats.org/officeDocument/2006/relationships/tags" Target="../tags/tag412.xml"/><Relationship Id="rId53" Type="http://schemas.openxmlformats.org/officeDocument/2006/relationships/tags" Target="../tags/tag420.xml"/><Relationship Id="rId58" Type="http://schemas.openxmlformats.org/officeDocument/2006/relationships/tags" Target="../tags/tag425.xml"/><Relationship Id="rId5" Type="http://schemas.openxmlformats.org/officeDocument/2006/relationships/tags" Target="../tags/tag372.xml"/><Relationship Id="rId15" Type="http://schemas.openxmlformats.org/officeDocument/2006/relationships/tags" Target="../tags/tag382.xml"/><Relationship Id="rId23" Type="http://schemas.openxmlformats.org/officeDocument/2006/relationships/tags" Target="../tags/tag390.xml"/><Relationship Id="rId28" Type="http://schemas.openxmlformats.org/officeDocument/2006/relationships/tags" Target="../tags/tag395.xml"/><Relationship Id="rId36" Type="http://schemas.openxmlformats.org/officeDocument/2006/relationships/tags" Target="../tags/tag403.xml"/><Relationship Id="rId49" Type="http://schemas.openxmlformats.org/officeDocument/2006/relationships/tags" Target="../tags/tag416.xml"/><Relationship Id="rId57" Type="http://schemas.openxmlformats.org/officeDocument/2006/relationships/tags" Target="../tags/tag424.xml"/><Relationship Id="rId61" Type="http://schemas.openxmlformats.org/officeDocument/2006/relationships/tags" Target="../tags/tag428.xml"/><Relationship Id="rId10" Type="http://schemas.openxmlformats.org/officeDocument/2006/relationships/tags" Target="../tags/tag377.xml"/><Relationship Id="rId19" Type="http://schemas.openxmlformats.org/officeDocument/2006/relationships/tags" Target="../tags/tag386.xml"/><Relationship Id="rId31" Type="http://schemas.openxmlformats.org/officeDocument/2006/relationships/tags" Target="../tags/tag398.xml"/><Relationship Id="rId44" Type="http://schemas.openxmlformats.org/officeDocument/2006/relationships/tags" Target="../tags/tag411.xml"/><Relationship Id="rId52" Type="http://schemas.openxmlformats.org/officeDocument/2006/relationships/tags" Target="../tags/tag419.xml"/><Relationship Id="rId60" Type="http://schemas.openxmlformats.org/officeDocument/2006/relationships/tags" Target="../tags/tag427.xml"/><Relationship Id="rId4" Type="http://schemas.openxmlformats.org/officeDocument/2006/relationships/tags" Target="../tags/tag371.xml"/><Relationship Id="rId9" Type="http://schemas.openxmlformats.org/officeDocument/2006/relationships/tags" Target="../tags/tag376.xml"/><Relationship Id="rId14" Type="http://schemas.openxmlformats.org/officeDocument/2006/relationships/tags" Target="../tags/tag381.xml"/><Relationship Id="rId22" Type="http://schemas.openxmlformats.org/officeDocument/2006/relationships/tags" Target="../tags/tag389.xml"/><Relationship Id="rId27" Type="http://schemas.openxmlformats.org/officeDocument/2006/relationships/tags" Target="../tags/tag394.xml"/><Relationship Id="rId30" Type="http://schemas.openxmlformats.org/officeDocument/2006/relationships/tags" Target="../tags/tag397.xml"/><Relationship Id="rId35" Type="http://schemas.openxmlformats.org/officeDocument/2006/relationships/tags" Target="../tags/tag402.xml"/><Relationship Id="rId43" Type="http://schemas.openxmlformats.org/officeDocument/2006/relationships/tags" Target="../tags/tag410.xml"/><Relationship Id="rId48" Type="http://schemas.openxmlformats.org/officeDocument/2006/relationships/tags" Target="../tags/tag415.xml"/><Relationship Id="rId56" Type="http://schemas.openxmlformats.org/officeDocument/2006/relationships/tags" Target="../tags/tag423.xml"/><Relationship Id="rId8" Type="http://schemas.openxmlformats.org/officeDocument/2006/relationships/tags" Target="../tags/tag375.xml"/><Relationship Id="rId51" Type="http://schemas.openxmlformats.org/officeDocument/2006/relationships/tags" Target="../tags/tag418.xml"/><Relationship Id="rId3" Type="http://schemas.openxmlformats.org/officeDocument/2006/relationships/tags" Target="../tags/tag370.xml"/><Relationship Id="rId12" Type="http://schemas.openxmlformats.org/officeDocument/2006/relationships/tags" Target="../tags/tag379.xml"/><Relationship Id="rId17" Type="http://schemas.openxmlformats.org/officeDocument/2006/relationships/tags" Target="../tags/tag384.xml"/><Relationship Id="rId25" Type="http://schemas.openxmlformats.org/officeDocument/2006/relationships/tags" Target="../tags/tag392.xml"/><Relationship Id="rId33" Type="http://schemas.openxmlformats.org/officeDocument/2006/relationships/tags" Target="../tags/tag400.xml"/><Relationship Id="rId38" Type="http://schemas.openxmlformats.org/officeDocument/2006/relationships/tags" Target="../tags/tag405.xml"/><Relationship Id="rId46" Type="http://schemas.openxmlformats.org/officeDocument/2006/relationships/tags" Target="../tags/tag413.xml"/><Relationship Id="rId59" Type="http://schemas.openxmlformats.org/officeDocument/2006/relationships/tags" Target="../tags/tag4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tags" Target="../tags/tag437.xml"/><Relationship Id="rId13" Type="http://schemas.openxmlformats.org/officeDocument/2006/relationships/tags" Target="../tags/tag442.xml"/><Relationship Id="rId18" Type="http://schemas.openxmlformats.org/officeDocument/2006/relationships/tags" Target="../tags/tag447.xml"/><Relationship Id="rId26" Type="http://schemas.openxmlformats.org/officeDocument/2006/relationships/tags" Target="../tags/tag455.xml"/><Relationship Id="rId3" Type="http://schemas.openxmlformats.org/officeDocument/2006/relationships/tags" Target="../tags/tag432.xml"/><Relationship Id="rId21" Type="http://schemas.openxmlformats.org/officeDocument/2006/relationships/tags" Target="../tags/tag450.xml"/><Relationship Id="rId34" Type="http://schemas.openxmlformats.org/officeDocument/2006/relationships/tags" Target="../tags/tag463.xml"/><Relationship Id="rId7" Type="http://schemas.openxmlformats.org/officeDocument/2006/relationships/tags" Target="../tags/tag436.xml"/><Relationship Id="rId12" Type="http://schemas.openxmlformats.org/officeDocument/2006/relationships/tags" Target="../tags/tag441.xml"/><Relationship Id="rId17" Type="http://schemas.openxmlformats.org/officeDocument/2006/relationships/tags" Target="../tags/tag446.xml"/><Relationship Id="rId25" Type="http://schemas.openxmlformats.org/officeDocument/2006/relationships/tags" Target="../tags/tag454.xml"/><Relationship Id="rId33" Type="http://schemas.openxmlformats.org/officeDocument/2006/relationships/tags" Target="../tags/tag462.xml"/><Relationship Id="rId2" Type="http://schemas.openxmlformats.org/officeDocument/2006/relationships/tags" Target="../tags/tag431.xml"/><Relationship Id="rId16" Type="http://schemas.openxmlformats.org/officeDocument/2006/relationships/tags" Target="../tags/tag445.xml"/><Relationship Id="rId20" Type="http://schemas.openxmlformats.org/officeDocument/2006/relationships/tags" Target="../tags/tag449.xml"/><Relationship Id="rId29" Type="http://schemas.openxmlformats.org/officeDocument/2006/relationships/tags" Target="../tags/tag458.xml"/><Relationship Id="rId1" Type="http://schemas.openxmlformats.org/officeDocument/2006/relationships/tags" Target="../tags/tag430.xml"/><Relationship Id="rId6" Type="http://schemas.openxmlformats.org/officeDocument/2006/relationships/tags" Target="../tags/tag435.xml"/><Relationship Id="rId11" Type="http://schemas.openxmlformats.org/officeDocument/2006/relationships/tags" Target="../tags/tag440.xml"/><Relationship Id="rId24" Type="http://schemas.openxmlformats.org/officeDocument/2006/relationships/tags" Target="../tags/tag453.xml"/><Relationship Id="rId32" Type="http://schemas.openxmlformats.org/officeDocument/2006/relationships/tags" Target="../tags/tag461.xml"/><Relationship Id="rId5" Type="http://schemas.openxmlformats.org/officeDocument/2006/relationships/tags" Target="../tags/tag434.xml"/><Relationship Id="rId15" Type="http://schemas.openxmlformats.org/officeDocument/2006/relationships/tags" Target="../tags/tag444.xml"/><Relationship Id="rId23" Type="http://schemas.openxmlformats.org/officeDocument/2006/relationships/tags" Target="../tags/tag452.xml"/><Relationship Id="rId28" Type="http://schemas.openxmlformats.org/officeDocument/2006/relationships/tags" Target="../tags/tag457.xml"/><Relationship Id="rId10" Type="http://schemas.openxmlformats.org/officeDocument/2006/relationships/tags" Target="../tags/tag439.xml"/><Relationship Id="rId19" Type="http://schemas.openxmlformats.org/officeDocument/2006/relationships/tags" Target="../tags/tag448.xml"/><Relationship Id="rId31" Type="http://schemas.openxmlformats.org/officeDocument/2006/relationships/tags" Target="../tags/tag460.xml"/><Relationship Id="rId4" Type="http://schemas.openxmlformats.org/officeDocument/2006/relationships/tags" Target="../tags/tag433.xml"/><Relationship Id="rId9" Type="http://schemas.openxmlformats.org/officeDocument/2006/relationships/tags" Target="../tags/tag438.xml"/><Relationship Id="rId14" Type="http://schemas.openxmlformats.org/officeDocument/2006/relationships/tags" Target="../tags/tag443.xml"/><Relationship Id="rId22" Type="http://schemas.openxmlformats.org/officeDocument/2006/relationships/tags" Target="../tags/tag451.xml"/><Relationship Id="rId27" Type="http://schemas.openxmlformats.org/officeDocument/2006/relationships/tags" Target="../tags/tag456.xml"/><Relationship Id="rId30" Type="http://schemas.openxmlformats.org/officeDocument/2006/relationships/tags" Target="../tags/tag459.xml"/><Relationship Id="rId35"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3" Type="http://schemas.openxmlformats.org/officeDocument/2006/relationships/tags" Target="../tags/tag476.xml"/><Relationship Id="rId18" Type="http://schemas.openxmlformats.org/officeDocument/2006/relationships/tags" Target="../tags/tag481.xml"/><Relationship Id="rId26" Type="http://schemas.openxmlformats.org/officeDocument/2006/relationships/tags" Target="../tags/tag489.xml"/><Relationship Id="rId39" Type="http://schemas.openxmlformats.org/officeDocument/2006/relationships/tags" Target="../tags/tag502.xml"/><Relationship Id="rId21" Type="http://schemas.openxmlformats.org/officeDocument/2006/relationships/tags" Target="../tags/tag484.xml"/><Relationship Id="rId34" Type="http://schemas.openxmlformats.org/officeDocument/2006/relationships/tags" Target="../tags/tag497.xml"/><Relationship Id="rId42" Type="http://schemas.openxmlformats.org/officeDocument/2006/relationships/tags" Target="../tags/tag505.xml"/><Relationship Id="rId47" Type="http://schemas.openxmlformats.org/officeDocument/2006/relationships/tags" Target="../tags/tag510.xml"/><Relationship Id="rId50" Type="http://schemas.openxmlformats.org/officeDocument/2006/relationships/tags" Target="../tags/tag513.xml"/><Relationship Id="rId55" Type="http://schemas.openxmlformats.org/officeDocument/2006/relationships/tags" Target="../tags/tag518.xml"/><Relationship Id="rId7" Type="http://schemas.openxmlformats.org/officeDocument/2006/relationships/tags" Target="../tags/tag470.xml"/><Relationship Id="rId12" Type="http://schemas.openxmlformats.org/officeDocument/2006/relationships/tags" Target="../tags/tag475.xml"/><Relationship Id="rId17" Type="http://schemas.openxmlformats.org/officeDocument/2006/relationships/tags" Target="../tags/tag480.xml"/><Relationship Id="rId25" Type="http://schemas.openxmlformats.org/officeDocument/2006/relationships/tags" Target="../tags/tag488.xml"/><Relationship Id="rId33" Type="http://schemas.openxmlformats.org/officeDocument/2006/relationships/tags" Target="../tags/tag496.xml"/><Relationship Id="rId38" Type="http://schemas.openxmlformats.org/officeDocument/2006/relationships/tags" Target="../tags/tag501.xml"/><Relationship Id="rId46" Type="http://schemas.openxmlformats.org/officeDocument/2006/relationships/tags" Target="../tags/tag509.xml"/><Relationship Id="rId2" Type="http://schemas.openxmlformats.org/officeDocument/2006/relationships/tags" Target="../tags/tag465.xml"/><Relationship Id="rId16" Type="http://schemas.openxmlformats.org/officeDocument/2006/relationships/tags" Target="../tags/tag479.xml"/><Relationship Id="rId20" Type="http://schemas.openxmlformats.org/officeDocument/2006/relationships/tags" Target="../tags/tag483.xml"/><Relationship Id="rId29" Type="http://schemas.openxmlformats.org/officeDocument/2006/relationships/tags" Target="../tags/tag492.xml"/><Relationship Id="rId41" Type="http://schemas.openxmlformats.org/officeDocument/2006/relationships/tags" Target="../tags/tag504.xml"/><Relationship Id="rId54" Type="http://schemas.openxmlformats.org/officeDocument/2006/relationships/tags" Target="../tags/tag517.xml"/><Relationship Id="rId1" Type="http://schemas.openxmlformats.org/officeDocument/2006/relationships/tags" Target="../tags/tag464.xml"/><Relationship Id="rId6" Type="http://schemas.openxmlformats.org/officeDocument/2006/relationships/tags" Target="../tags/tag469.xml"/><Relationship Id="rId11" Type="http://schemas.openxmlformats.org/officeDocument/2006/relationships/tags" Target="../tags/tag474.xml"/><Relationship Id="rId24" Type="http://schemas.openxmlformats.org/officeDocument/2006/relationships/tags" Target="../tags/tag487.xml"/><Relationship Id="rId32" Type="http://schemas.openxmlformats.org/officeDocument/2006/relationships/tags" Target="../tags/tag495.xml"/><Relationship Id="rId37" Type="http://schemas.openxmlformats.org/officeDocument/2006/relationships/tags" Target="../tags/tag500.xml"/><Relationship Id="rId40" Type="http://schemas.openxmlformats.org/officeDocument/2006/relationships/tags" Target="../tags/tag503.xml"/><Relationship Id="rId45" Type="http://schemas.openxmlformats.org/officeDocument/2006/relationships/tags" Target="../tags/tag508.xml"/><Relationship Id="rId53" Type="http://schemas.openxmlformats.org/officeDocument/2006/relationships/tags" Target="../tags/tag516.xml"/><Relationship Id="rId58" Type="http://schemas.openxmlformats.org/officeDocument/2006/relationships/slideLayout" Target="../slideLayouts/slideLayout1.xml"/><Relationship Id="rId5" Type="http://schemas.openxmlformats.org/officeDocument/2006/relationships/tags" Target="../tags/tag468.xml"/><Relationship Id="rId15" Type="http://schemas.openxmlformats.org/officeDocument/2006/relationships/tags" Target="../tags/tag478.xml"/><Relationship Id="rId23" Type="http://schemas.openxmlformats.org/officeDocument/2006/relationships/tags" Target="../tags/tag486.xml"/><Relationship Id="rId28" Type="http://schemas.openxmlformats.org/officeDocument/2006/relationships/tags" Target="../tags/tag491.xml"/><Relationship Id="rId36" Type="http://schemas.openxmlformats.org/officeDocument/2006/relationships/tags" Target="../tags/tag499.xml"/><Relationship Id="rId49" Type="http://schemas.openxmlformats.org/officeDocument/2006/relationships/tags" Target="../tags/tag512.xml"/><Relationship Id="rId57" Type="http://schemas.openxmlformats.org/officeDocument/2006/relationships/tags" Target="../tags/tag520.xml"/><Relationship Id="rId10" Type="http://schemas.openxmlformats.org/officeDocument/2006/relationships/tags" Target="../tags/tag473.xml"/><Relationship Id="rId19" Type="http://schemas.openxmlformats.org/officeDocument/2006/relationships/tags" Target="../tags/tag482.xml"/><Relationship Id="rId31" Type="http://schemas.openxmlformats.org/officeDocument/2006/relationships/tags" Target="../tags/tag494.xml"/><Relationship Id="rId44" Type="http://schemas.openxmlformats.org/officeDocument/2006/relationships/tags" Target="../tags/tag507.xml"/><Relationship Id="rId52" Type="http://schemas.openxmlformats.org/officeDocument/2006/relationships/tags" Target="../tags/tag515.xml"/><Relationship Id="rId4" Type="http://schemas.openxmlformats.org/officeDocument/2006/relationships/tags" Target="../tags/tag467.xml"/><Relationship Id="rId9" Type="http://schemas.openxmlformats.org/officeDocument/2006/relationships/tags" Target="../tags/tag472.xml"/><Relationship Id="rId14" Type="http://schemas.openxmlformats.org/officeDocument/2006/relationships/tags" Target="../tags/tag477.xml"/><Relationship Id="rId22" Type="http://schemas.openxmlformats.org/officeDocument/2006/relationships/tags" Target="../tags/tag485.xml"/><Relationship Id="rId27" Type="http://schemas.openxmlformats.org/officeDocument/2006/relationships/tags" Target="../tags/tag490.xml"/><Relationship Id="rId30" Type="http://schemas.openxmlformats.org/officeDocument/2006/relationships/tags" Target="../tags/tag493.xml"/><Relationship Id="rId35" Type="http://schemas.openxmlformats.org/officeDocument/2006/relationships/tags" Target="../tags/tag498.xml"/><Relationship Id="rId43" Type="http://schemas.openxmlformats.org/officeDocument/2006/relationships/tags" Target="../tags/tag506.xml"/><Relationship Id="rId48" Type="http://schemas.openxmlformats.org/officeDocument/2006/relationships/tags" Target="../tags/tag511.xml"/><Relationship Id="rId56" Type="http://schemas.openxmlformats.org/officeDocument/2006/relationships/tags" Target="../tags/tag519.xml"/><Relationship Id="rId8" Type="http://schemas.openxmlformats.org/officeDocument/2006/relationships/tags" Target="../tags/tag471.xml"/><Relationship Id="rId51" Type="http://schemas.openxmlformats.org/officeDocument/2006/relationships/tags" Target="../tags/tag514.xml"/><Relationship Id="rId3" Type="http://schemas.openxmlformats.org/officeDocument/2006/relationships/tags" Target="../tags/tag466.xml"/></Relationships>
</file>

<file path=ppt/slides/_rels/slide25.xml.rels><?xml version="1.0" encoding="UTF-8" standalone="yes"?>
<Relationships xmlns="http://schemas.openxmlformats.org/package/2006/relationships"><Relationship Id="rId13" Type="http://schemas.openxmlformats.org/officeDocument/2006/relationships/tags" Target="../tags/tag533.xml"/><Relationship Id="rId18" Type="http://schemas.openxmlformats.org/officeDocument/2006/relationships/tags" Target="../tags/tag538.xml"/><Relationship Id="rId26" Type="http://schemas.openxmlformats.org/officeDocument/2006/relationships/tags" Target="../tags/tag546.xml"/><Relationship Id="rId39" Type="http://schemas.openxmlformats.org/officeDocument/2006/relationships/tags" Target="../tags/tag559.xml"/><Relationship Id="rId21" Type="http://schemas.openxmlformats.org/officeDocument/2006/relationships/tags" Target="../tags/tag541.xml"/><Relationship Id="rId34" Type="http://schemas.openxmlformats.org/officeDocument/2006/relationships/tags" Target="../tags/tag554.xml"/><Relationship Id="rId42" Type="http://schemas.openxmlformats.org/officeDocument/2006/relationships/tags" Target="../tags/tag562.xml"/><Relationship Id="rId47" Type="http://schemas.openxmlformats.org/officeDocument/2006/relationships/tags" Target="../tags/tag567.xml"/><Relationship Id="rId50" Type="http://schemas.openxmlformats.org/officeDocument/2006/relationships/tags" Target="../tags/tag570.xml"/><Relationship Id="rId55" Type="http://schemas.openxmlformats.org/officeDocument/2006/relationships/tags" Target="../tags/tag575.xml"/><Relationship Id="rId7" Type="http://schemas.openxmlformats.org/officeDocument/2006/relationships/tags" Target="../tags/tag527.xml"/><Relationship Id="rId12" Type="http://schemas.openxmlformats.org/officeDocument/2006/relationships/tags" Target="../tags/tag532.xml"/><Relationship Id="rId17" Type="http://schemas.openxmlformats.org/officeDocument/2006/relationships/tags" Target="../tags/tag537.xml"/><Relationship Id="rId25" Type="http://schemas.openxmlformats.org/officeDocument/2006/relationships/tags" Target="../tags/tag545.xml"/><Relationship Id="rId33" Type="http://schemas.openxmlformats.org/officeDocument/2006/relationships/tags" Target="../tags/tag553.xml"/><Relationship Id="rId38" Type="http://schemas.openxmlformats.org/officeDocument/2006/relationships/tags" Target="../tags/tag558.xml"/><Relationship Id="rId46" Type="http://schemas.openxmlformats.org/officeDocument/2006/relationships/tags" Target="../tags/tag566.xml"/><Relationship Id="rId59" Type="http://schemas.openxmlformats.org/officeDocument/2006/relationships/slideLayout" Target="../slideLayouts/slideLayout2.xml"/><Relationship Id="rId2" Type="http://schemas.openxmlformats.org/officeDocument/2006/relationships/tags" Target="../tags/tag522.xml"/><Relationship Id="rId16" Type="http://schemas.openxmlformats.org/officeDocument/2006/relationships/tags" Target="../tags/tag536.xml"/><Relationship Id="rId20" Type="http://schemas.openxmlformats.org/officeDocument/2006/relationships/tags" Target="../tags/tag540.xml"/><Relationship Id="rId29" Type="http://schemas.openxmlformats.org/officeDocument/2006/relationships/tags" Target="../tags/tag549.xml"/><Relationship Id="rId41" Type="http://schemas.openxmlformats.org/officeDocument/2006/relationships/tags" Target="../tags/tag561.xml"/><Relationship Id="rId54" Type="http://schemas.openxmlformats.org/officeDocument/2006/relationships/tags" Target="../tags/tag574.xml"/><Relationship Id="rId1" Type="http://schemas.openxmlformats.org/officeDocument/2006/relationships/tags" Target="../tags/tag521.xml"/><Relationship Id="rId6" Type="http://schemas.openxmlformats.org/officeDocument/2006/relationships/tags" Target="../tags/tag526.xml"/><Relationship Id="rId11" Type="http://schemas.openxmlformats.org/officeDocument/2006/relationships/tags" Target="../tags/tag531.xml"/><Relationship Id="rId24" Type="http://schemas.openxmlformats.org/officeDocument/2006/relationships/tags" Target="../tags/tag544.xml"/><Relationship Id="rId32" Type="http://schemas.openxmlformats.org/officeDocument/2006/relationships/tags" Target="../tags/tag552.xml"/><Relationship Id="rId37" Type="http://schemas.openxmlformats.org/officeDocument/2006/relationships/tags" Target="../tags/tag557.xml"/><Relationship Id="rId40" Type="http://schemas.openxmlformats.org/officeDocument/2006/relationships/tags" Target="../tags/tag560.xml"/><Relationship Id="rId45" Type="http://schemas.openxmlformats.org/officeDocument/2006/relationships/tags" Target="../tags/tag565.xml"/><Relationship Id="rId53" Type="http://schemas.openxmlformats.org/officeDocument/2006/relationships/tags" Target="../tags/tag573.xml"/><Relationship Id="rId58" Type="http://schemas.openxmlformats.org/officeDocument/2006/relationships/tags" Target="../tags/tag578.xml"/><Relationship Id="rId5" Type="http://schemas.openxmlformats.org/officeDocument/2006/relationships/tags" Target="../tags/tag525.xml"/><Relationship Id="rId15" Type="http://schemas.openxmlformats.org/officeDocument/2006/relationships/tags" Target="../tags/tag535.xml"/><Relationship Id="rId23" Type="http://schemas.openxmlformats.org/officeDocument/2006/relationships/tags" Target="../tags/tag543.xml"/><Relationship Id="rId28" Type="http://schemas.openxmlformats.org/officeDocument/2006/relationships/tags" Target="../tags/tag548.xml"/><Relationship Id="rId36" Type="http://schemas.openxmlformats.org/officeDocument/2006/relationships/tags" Target="../tags/tag556.xml"/><Relationship Id="rId49" Type="http://schemas.openxmlformats.org/officeDocument/2006/relationships/tags" Target="../tags/tag569.xml"/><Relationship Id="rId57" Type="http://schemas.openxmlformats.org/officeDocument/2006/relationships/tags" Target="../tags/tag577.xml"/><Relationship Id="rId10" Type="http://schemas.openxmlformats.org/officeDocument/2006/relationships/tags" Target="../tags/tag530.xml"/><Relationship Id="rId19" Type="http://schemas.openxmlformats.org/officeDocument/2006/relationships/tags" Target="../tags/tag539.xml"/><Relationship Id="rId31" Type="http://schemas.openxmlformats.org/officeDocument/2006/relationships/tags" Target="../tags/tag551.xml"/><Relationship Id="rId44" Type="http://schemas.openxmlformats.org/officeDocument/2006/relationships/tags" Target="../tags/tag564.xml"/><Relationship Id="rId52" Type="http://schemas.openxmlformats.org/officeDocument/2006/relationships/tags" Target="../tags/tag572.xml"/><Relationship Id="rId4" Type="http://schemas.openxmlformats.org/officeDocument/2006/relationships/tags" Target="../tags/tag524.xml"/><Relationship Id="rId9" Type="http://schemas.openxmlformats.org/officeDocument/2006/relationships/tags" Target="../tags/tag529.xml"/><Relationship Id="rId14" Type="http://schemas.openxmlformats.org/officeDocument/2006/relationships/tags" Target="../tags/tag534.xml"/><Relationship Id="rId22" Type="http://schemas.openxmlformats.org/officeDocument/2006/relationships/tags" Target="../tags/tag542.xml"/><Relationship Id="rId27" Type="http://schemas.openxmlformats.org/officeDocument/2006/relationships/tags" Target="../tags/tag547.xml"/><Relationship Id="rId30" Type="http://schemas.openxmlformats.org/officeDocument/2006/relationships/tags" Target="../tags/tag550.xml"/><Relationship Id="rId35" Type="http://schemas.openxmlformats.org/officeDocument/2006/relationships/tags" Target="../tags/tag555.xml"/><Relationship Id="rId43" Type="http://schemas.openxmlformats.org/officeDocument/2006/relationships/tags" Target="../tags/tag563.xml"/><Relationship Id="rId48" Type="http://schemas.openxmlformats.org/officeDocument/2006/relationships/tags" Target="../tags/tag568.xml"/><Relationship Id="rId56" Type="http://schemas.openxmlformats.org/officeDocument/2006/relationships/tags" Target="../tags/tag576.xml"/><Relationship Id="rId8" Type="http://schemas.openxmlformats.org/officeDocument/2006/relationships/tags" Target="../tags/tag528.xml"/><Relationship Id="rId51" Type="http://schemas.openxmlformats.org/officeDocument/2006/relationships/tags" Target="../tags/tag571.xml"/><Relationship Id="rId3" Type="http://schemas.openxmlformats.org/officeDocument/2006/relationships/tags" Target="../tags/tag5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3" Type="http://schemas.openxmlformats.org/officeDocument/2006/relationships/tags" Target="../tags/tag591.xml"/><Relationship Id="rId18" Type="http://schemas.openxmlformats.org/officeDocument/2006/relationships/tags" Target="../tags/tag596.xml"/><Relationship Id="rId26" Type="http://schemas.openxmlformats.org/officeDocument/2006/relationships/tags" Target="../tags/tag604.xml"/><Relationship Id="rId39" Type="http://schemas.openxmlformats.org/officeDocument/2006/relationships/tags" Target="../tags/tag617.xml"/><Relationship Id="rId21" Type="http://schemas.openxmlformats.org/officeDocument/2006/relationships/tags" Target="../tags/tag599.xml"/><Relationship Id="rId34" Type="http://schemas.openxmlformats.org/officeDocument/2006/relationships/tags" Target="../tags/tag612.xml"/><Relationship Id="rId42" Type="http://schemas.openxmlformats.org/officeDocument/2006/relationships/tags" Target="../tags/tag620.xml"/><Relationship Id="rId47" Type="http://schemas.openxmlformats.org/officeDocument/2006/relationships/tags" Target="../tags/tag625.xml"/><Relationship Id="rId50" Type="http://schemas.openxmlformats.org/officeDocument/2006/relationships/tags" Target="../tags/tag628.xml"/><Relationship Id="rId55" Type="http://schemas.openxmlformats.org/officeDocument/2006/relationships/tags" Target="../tags/tag633.xml"/><Relationship Id="rId7" Type="http://schemas.openxmlformats.org/officeDocument/2006/relationships/tags" Target="../tags/tag585.xml"/><Relationship Id="rId12" Type="http://schemas.openxmlformats.org/officeDocument/2006/relationships/tags" Target="../tags/tag590.xml"/><Relationship Id="rId17" Type="http://schemas.openxmlformats.org/officeDocument/2006/relationships/tags" Target="../tags/tag595.xml"/><Relationship Id="rId25" Type="http://schemas.openxmlformats.org/officeDocument/2006/relationships/tags" Target="../tags/tag603.xml"/><Relationship Id="rId33" Type="http://schemas.openxmlformats.org/officeDocument/2006/relationships/tags" Target="../tags/tag611.xml"/><Relationship Id="rId38" Type="http://schemas.openxmlformats.org/officeDocument/2006/relationships/tags" Target="../tags/tag616.xml"/><Relationship Id="rId46" Type="http://schemas.openxmlformats.org/officeDocument/2006/relationships/tags" Target="../tags/tag624.xml"/><Relationship Id="rId59" Type="http://schemas.openxmlformats.org/officeDocument/2006/relationships/slideLayout" Target="../slideLayouts/slideLayout1.xml"/><Relationship Id="rId2" Type="http://schemas.openxmlformats.org/officeDocument/2006/relationships/tags" Target="../tags/tag580.xml"/><Relationship Id="rId16" Type="http://schemas.openxmlformats.org/officeDocument/2006/relationships/tags" Target="../tags/tag594.xml"/><Relationship Id="rId20" Type="http://schemas.openxmlformats.org/officeDocument/2006/relationships/tags" Target="../tags/tag598.xml"/><Relationship Id="rId29" Type="http://schemas.openxmlformats.org/officeDocument/2006/relationships/tags" Target="../tags/tag607.xml"/><Relationship Id="rId41" Type="http://schemas.openxmlformats.org/officeDocument/2006/relationships/tags" Target="../tags/tag619.xml"/><Relationship Id="rId54" Type="http://schemas.openxmlformats.org/officeDocument/2006/relationships/tags" Target="../tags/tag632.xml"/><Relationship Id="rId1" Type="http://schemas.openxmlformats.org/officeDocument/2006/relationships/tags" Target="../tags/tag579.xml"/><Relationship Id="rId6" Type="http://schemas.openxmlformats.org/officeDocument/2006/relationships/tags" Target="../tags/tag584.xml"/><Relationship Id="rId11" Type="http://schemas.openxmlformats.org/officeDocument/2006/relationships/tags" Target="../tags/tag589.xml"/><Relationship Id="rId24" Type="http://schemas.openxmlformats.org/officeDocument/2006/relationships/tags" Target="../tags/tag602.xml"/><Relationship Id="rId32" Type="http://schemas.openxmlformats.org/officeDocument/2006/relationships/tags" Target="../tags/tag610.xml"/><Relationship Id="rId37" Type="http://schemas.openxmlformats.org/officeDocument/2006/relationships/tags" Target="../tags/tag615.xml"/><Relationship Id="rId40" Type="http://schemas.openxmlformats.org/officeDocument/2006/relationships/tags" Target="../tags/tag618.xml"/><Relationship Id="rId45" Type="http://schemas.openxmlformats.org/officeDocument/2006/relationships/tags" Target="../tags/tag623.xml"/><Relationship Id="rId53" Type="http://schemas.openxmlformats.org/officeDocument/2006/relationships/tags" Target="../tags/tag631.xml"/><Relationship Id="rId58" Type="http://schemas.openxmlformats.org/officeDocument/2006/relationships/tags" Target="../tags/tag636.xml"/><Relationship Id="rId5" Type="http://schemas.openxmlformats.org/officeDocument/2006/relationships/tags" Target="../tags/tag583.xml"/><Relationship Id="rId15" Type="http://schemas.openxmlformats.org/officeDocument/2006/relationships/tags" Target="../tags/tag593.xml"/><Relationship Id="rId23" Type="http://schemas.openxmlformats.org/officeDocument/2006/relationships/tags" Target="../tags/tag601.xml"/><Relationship Id="rId28" Type="http://schemas.openxmlformats.org/officeDocument/2006/relationships/tags" Target="../tags/tag606.xml"/><Relationship Id="rId36" Type="http://schemas.openxmlformats.org/officeDocument/2006/relationships/tags" Target="../tags/tag614.xml"/><Relationship Id="rId49" Type="http://schemas.openxmlformats.org/officeDocument/2006/relationships/tags" Target="../tags/tag627.xml"/><Relationship Id="rId57" Type="http://schemas.openxmlformats.org/officeDocument/2006/relationships/tags" Target="../tags/tag635.xml"/><Relationship Id="rId10" Type="http://schemas.openxmlformats.org/officeDocument/2006/relationships/tags" Target="../tags/tag588.xml"/><Relationship Id="rId19" Type="http://schemas.openxmlformats.org/officeDocument/2006/relationships/tags" Target="../tags/tag597.xml"/><Relationship Id="rId31" Type="http://schemas.openxmlformats.org/officeDocument/2006/relationships/tags" Target="../tags/tag609.xml"/><Relationship Id="rId44" Type="http://schemas.openxmlformats.org/officeDocument/2006/relationships/tags" Target="../tags/tag622.xml"/><Relationship Id="rId52" Type="http://schemas.openxmlformats.org/officeDocument/2006/relationships/tags" Target="../tags/tag630.xml"/><Relationship Id="rId60" Type="http://schemas.openxmlformats.org/officeDocument/2006/relationships/comments" Target="../comments/comment3.xml"/><Relationship Id="rId4" Type="http://schemas.openxmlformats.org/officeDocument/2006/relationships/tags" Target="../tags/tag582.xml"/><Relationship Id="rId9" Type="http://schemas.openxmlformats.org/officeDocument/2006/relationships/tags" Target="../tags/tag587.xml"/><Relationship Id="rId14" Type="http://schemas.openxmlformats.org/officeDocument/2006/relationships/tags" Target="../tags/tag592.xml"/><Relationship Id="rId22" Type="http://schemas.openxmlformats.org/officeDocument/2006/relationships/tags" Target="../tags/tag600.xml"/><Relationship Id="rId27" Type="http://schemas.openxmlformats.org/officeDocument/2006/relationships/tags" Target="../tags/tag605.xml"/><Relationship Id="rId30" Type="http://schemas.openxmlformats.org/officeDocument/2006/relationships/tags" Target="../tags/tag608.xml"/><Relationship Id="rId35" Type="http://schemas.openxmlformats.org/officeDocument/2006/relationships/tags" Target="../tags/tag613.xml"/><Relationship Id="rId43" Type="http://schemas.openxmlformats.org/officeDocument/2006/relationships/tags" Target="../tags/tag621.xml"/><Relationship Id="rId48" Type="http://schemas.openxmlformats.org/officeDocument/2006/relationships/tags" Target="../tags/tag626.xml"/><Relationship Id="rId56" Type="http://schemas.openxmlformats.org/officeDocument/2006/relationships/tags" Target="../tags/tag634.xml"/><Relationship Id="rId8" Type="http://schemas.openxmlformats.org/officeDocument/2006/relationships/tags" Target="../tags/tag586.xml"/><Relationship Id="rId51" Type="http://schemas.openxmlformats.org/officeDocument/2006/relationships/tags" Target="../tags/tag629.xml"/><Relationship Id="rId3" Type="http://schemas.openxmlformats.org/officeDocument/2006/relationships/tags" Target="../tags/tag581.xml"/></Relationships>
</file>

<file path=ppt/slides/_rels/slide28.xml.rels><?xml version="1.0" encoding="UTF-8" standalone="yes"?>
<Relationships xmlns="http://schemas.openxmlformats.org/package/2006/relationships"><Relationship Id="rId13" Type="http://schemas.openxmlformats.org/officeDocument/2006/relationships/tags" Target="../tags/tag649.xml"/><Relationship Id="rId18" Type="http://schemas.openxmlformats.org/officeDocument/2006/relationships/tags" Target="../tags/tag654.xml"/><Relationship Id="rId26" Type="http://schemas.openxmlformats.org/officeDocument/2006/relationships/tags" Target="../tags/tag662.xml"/><Relationship Id="rId39" Type="http://schemas.openxmlformats.org/officeDocument/2006/relationships/tags" Target="../tags/tag675.xml"/><Relationship Id="rId21" Type="http://schemas.openxmlformats.org/officeDocument/2006/relationships/tags" Target="../tags/tag657.xml"/><Relationship Id="rId34" Type="http://schemas.openxmlformats.org/officeDocument/2006/relationships/tags" Target="../tags/tag670.xml"/><Relationship Id="rId42" Type="http://schemas.openxmlformats.org/officeDocument/2006/relationships/tags" Target="../tags/tag678.xml"/><Relationship Id="rId47" Type="http://schemas.openxmlformats.org/officeDocument/2006/relationships/tags" Target="../tags/tag683.xml"/><Relationship Id="rId50" Type="http://schemas.openxmlformats.org/officeDocument/2006/relationships/tags" Target="../tags/tag686.xml"/><Relationship Id="rId55" Type="http://schemas.openxmlformats.org/officeDocument/2006/relationships/tags" Target="../tags/tag691.xml"/><Relationship Id="rId7" Type="http://schemas.openxmlformats.org/officeDocument/2006/relationships/tags" Target="../tags/tag643.xml"/><Relationship Id="rId12" Type="http://schemas.openxmlformats.org/officeDocument/2006/relationships/tags" Target="../tags/tag648.xml"/><Relationship Id="rId17" Type="http://schemas.openxmlformats.org/officeDocument/2006/relationships/tags" Target="../tags/tag653.xml"/><Relationship Id="rId25" Type="http://schemas.openxmlformats.org/officeDocument/2006/relationships/tags" Target="../tags/tag661.xml"/><Relationship Id="rId33" Type="http://schemas.openxmlformats.org/officeDocument/2006/relationships/tags" Target="../tags/tag669.xml"/><Relationship Id="rId38" Type="http://schemas.openxmlformats.org/officeDocument/2006/relationships/tags" Target="../tags/tag674.xml"/><Relationship Id="rId46" Type="http://schemas.openxmlformats.org/officeDocument/2006/relationships/tags" Target="../tags/tag682.xml"/><Relationship Id="rId59" Type="http://schemas.openxmlformats.org/officeDocument/2006/relationships/slideLayout" Target="../slideLayouts/slideLayout1.xml"/><Relationship Id="rId2" Type="http://schemas.openxmlformats.org/officeDocument/2006/relationships/tags" Target="../tags/tag638.xml"/><Relationship Id="rId16" Type="http://schemas.openxmlformats.org/officeDocument/2006/relationships/tags" Target="../tags/tag652.xml"/><Relationship Id="rId20" Type="http://schemas.openxmlformats.org/officeDocument/2006/relationships/tags" Target="../tags/tag656.xml"/><Relationship Id="rId29" Type="http://schemas.openxmlformats.org/officeDocument/2006/relationships/tags" Target="../tags/tag665.xml"/><Relationship Id="rId41" Type="http://schemas.openxmlformats.org/officeDocument/2006/relationships/tags" Target="../tags/tag677.xml"/><Relationship Id="rId54" Type="http://schemas.openxmlformats.org/officeDocument/2006/relationships/tags" Target="../tags/tag690.xml"/><Relationship Id="rId1" Type="http://schemas.openxmlformats.org/officeDocument/2006/relationships/tags" Target="../tags/tag637.xml"/><Relationship Id="rId6" Type="http://schemas.openxmlformats.org/officeDocument/2006/relationships/tags" Target="../tags/tag642.xml"/><Relationship Id="rId11" Type="http://schemas.openxmlformats.org/officeDocument/2006/relationships/tags" Target="../tags/tag647.xml"/><Relationship Id="rId24" Type="http://schemas.openxmlformats.org/officeDocument/2006/relationships/tags" Target="../tags/tag660.xml"/><Relationship Id="rId32" Type="http://schemas.openxmlformats.org/officeDocument/2006/relationships/tags" Target="../tags/tag668.xml"/><Relationship Id="rId37" Type="http://schemas.openxmlformats.org/officeDocument/2006/relationships/tags" Target="../tags/tag673.xml"/><Relationship Id="rId40" Type="http://schemas.openxmlformats.org/officeDocument/2006/relationships/tags" Target="../tags/tag676.xml"/><Relationship Id="rId45" Type="http://schemas.openxmlformats.org/officeDocument/2006/relationships/tags" Target="../tags/tag681.xml"/><Relationship Id="rId53" Type="http://schemas.openxmlformats.org/officeDocument/2006/relationships/tags" Target="../tags/tag689.xml"/><Relationship Id="rId58" Type="http://schemas.openxmlformats.org/officeDocument/2006/relationships/tags" Target="../tags/tag694.xml"/><Relationship Id="rId5" Type="http://schemas.openxmlformats.org/officeDocument/2006/relationships/tags" Target="../tags/tag641.xml"/><Relationship Id="rId15" Type="http://schemas.openxmlformats.org/officeDocument/2006/relationships/tags" Target="../tags/tag651.xml"/><Relationship Id="rId23" Type="http://schemas.openxmlformats.org/officeDocument/2006/relationships/tags" Target="../tags/tag659.xml"/><Relationship Id="rId28" Type="http://schemas.openxmlformats.org/officeDocument/2006/relationships/tags" Target="../tags/tag664.xml"/><Relationship Id="rId36" Type="http://schemas.openxmlformats.org/officeDocument/2006/relationships/tags" Target="../tags/tag672.xml"/><Relationship Id="rId49" Type="http://schemas.openxmlformats.org/officeDocument/2006/relationships/tags" Target="../tags/tag685.xml"/><Relationship Id="rId57" Type="http://schemas.openxmlformats.org/officeDocument/2006/relationships/tags" Target="../tags/tag693.xml"/><Relationship Id="rId10" Type="http://schemas.openxmlformats.org/officeDocument/2006/relationships/tags" Target="../tags/tag646.xml"/><Relationship Id="rId19" Type="http://schemas.openxmlformats.org/officeDocument/2006/relationships/tags" Target="../tags/tag655.xml"/><Relationship Id="rId31" Type="http://schemas.openxmlformats.org/officeDocument/2006/relationships/tags" Target="../tags/tag667.xml"/><Relationship Id="rId44" Type="http://schemas.openxmlformats.org/officeDocument/2006/relationships/tags" Target="../tags/tag680.xml"/><Relationship Id="rId52" Type="http://schemas.openxmlformats.org/officeDocument/2006/relationships/tags" Target="../tags/tag688.xml"/><Relationship Id="rId60" Type="http://schemas.openxmlformats.org/officeDocument/2006/relationships/comments" Target="../comments/comment4.xml"/><Relationship Id="rId4" Type="http://schemas.openxmlformats.org/officeDocument/2006/relationships/tags" Target="../tags/tag640.xml"/><Relationship Id="rId9" Type="http://schemas.openxmlformats.org/officeDocument/2006/relationships/tags" Target="../tags/tag645.xml"/><Relationship Id="rId14" Type="http://schemas.openxmlformats.org/officeDocument/2006/relationships/tags" Target="../tags/tag650.xml"/><Relationship Id="rId22" Type="http://schemas.openxmlformats.org/officeDocument/2006/relationships/tags" Target="../tags/tag658.xml"/><Relationship Id="rId27" Type="http://schemas.openxmlformats.org/officeDocument/2006/relationships/tags" Target="../tags/tag663.xml"/><Relationship Id="rId30" Type="http://schemas.openxmlformats.org/officeDocument/2006/relationships/tags" Target="../tags/tag666.xml"/><Relationship Id="rId35" Type="http://schemas.openxmlformats.org/officeDocument/2006/relationships/tags" Target="../tags/tag671.xml"/><Relationship Id="rId43" Type="http://schemas.openxmlformats.org/officeDocument/2006/relationships/tags" Target="../tags/tag679.xml"/><Relationship Id="rId48" Type="http://schemas.openxmlformats.org/officeDocument/2006/relationships/tags" Target="../tags/tag684.xml"/><Relationship Id="rId56" Type="http://schemas.openxmlformats.org/officeDocument/2006/relationships/tags" Target="../tags/tag692.xml"/><Relationship Id="rId8" Type="http://schemas.openxmlformats.org/officeDocument/2006/relationships/tags" Target="../tags/tag644.xml"/><Relationship Id="rId51" Type="http://schemas.openxmlformats.org/officeDocument/2006/relationships/tags" Target="../tags/tag687.xml"/><Relationship Id="rId3" Type="http://schemas.openxmlformats.org/officeDocument/2006/relationships/tags" Target="../tags/tag639.xml"/></Relationships>
</file>

<file path=ppt/slides/_rels/slide29.xml.rels><?xml version="1.0" encoding="UTF-8" standalone="yes"?>
<Relationships xmlns="http://schemas.openxmlformats.org/package/2006/relationships"><Relationship Id="rId8" Type="http://schemas.openxmlformats.org/officeDocument/2006/relationships/tags" Target="../tags/tag702.xml"/><Relationship Id="rId13" Type="http://schemas.openxmlformats.org/officeDocument/2006/relationships/tags" Target="../tags/tag707.xml"/><Relationship Id="rId18" Type="http://schemas.openxmlformats.org/officeDocument/2006/relationships/tags" Target="../tags/tag712.xml"/><Relationship Id="rId26" Type="http://schemas.openxmlformats.org/officeDocument/2006/relationships/tags" Target="../tags/tag720.xml"/><Relationship Id="rId39" Type="http://schemas.openxmlformats.org/officeDocument/2006/relationships/tags" Target="../tags/tag733.xml"/><Relationship Id="rId3" Type="http://schemas.openxmlformats.org/officeDocument/2006/relationships/tags" Target="../tags/tag697.xml"/><Relationship Id="rId21" Type="http://schemas.openxmlformats.org/officeDocument/2006/relationships/tags" Target="../tags/tag715.xml"/><Relationship Id="rId34" Type="http://schemas.openxmlformats.org/officeDocument/2006/relationships/tags" Target="../tags/tag728.xml"/><Relationship Id="rId42" Type="http://schemas.openxmlformats.org/officeDocument/2006/relationships/tags" Target="../tags/tag736.xml"/><Relationship Id="rId7" Type="http://schemas.openxmlformats.org/officeDocument/2006/relationships/tags" Target="../tags/tag701.xml"/><Relationship Id="rId12" Type="http://schemas.openxmlformats.org/officeDocument/2006/relationships/tags" Target="../tags/tag706.xml"/><Relationship Id="rId17" Type="http://schemas.openxmlformats.org/officeDocument/2006/relationships/tags" Target="../tags/tag711.xml"/><Relationship Id="rId25" Type="http://schemas.openxmlformats.org/officeDocument/2006/relationships/tags" Target="../tags/tag719.xml"/><Relationship Id="rId33" Type="http://schemas.openxmlformats.org/officeDocument/2006/relationships/tags" Target="../tags/tag727.xml"/><Relationship Id="rId38" Type="http://schemas.openxmlformats.org/officeDocument/2006/relationships/tags" Target="../tags/tag732.xml"/><Relationship Id="rId2" Type="http://schemas.openxmlformats.org/officeDocument/2006/relationships/tags" Target="../tags/tag696.xml"/><Relationship Id="rId16" Type="http://schemas.openxmlformats.org/officeDocument/2006/relationships/tags" Target="../tags/tag710.xml"/><Relationship Id="rId20" Type="http://schemas.openxmlformats.org/officeDocument/2006/relationships/tags" Target="../tags/tag714.xml"/><Relationship Id="rId29" Type="http://schemas.openxmlformats.org/officeDocument/2006/relationships/tags" Target="../tags/tag723.xml"/><Relationship Id="rId41" Type="http://schemas.openxmlformats.org/officeDocument/2006/relationships/tags" Target="../tags/tag735.xml"/><Relationship Id="rId1" Type="http://schemas.openxmlformats.org/officeDocument/2006/relationships/tags" Target="../tags/tag695.xml"/><Relationship Id="rId6" Type="http://schemas.openxmlformats.org/officeDocument/2006/relationships/tags" Target="../tags/tag700.xml"/><Relationship Id="rId11" Type="http://schemas.openxmlformats.org/officeDocument/2006/relationships/tags" Target="../tags/tag705.xml"/><Relationship Id="rId24" Type="http://schemas.openxmlformats.org/officeDocument/2006/relationships/tags" Target="../tags/tag718.xml"/><Relationship Id="rId32" Type="http://schemas.openxmlformats.org/officeDocument/2006/relationships/tags" Target="../tags/tag726.xml"/><Relationship Id="rId37" Type="http://schemas.openxmlformats.org/officeDocument/2006/relationships/tags" Target="../tags/tag731.xml"/><Relationship Id="rId40" Type="http://schemas.openxmlformats.org/officeDocument/2006/relationships/tags" Target="../tags/tag734.xml"/><Relationship Id="rId45" Type="http://schemas.openxmlformats.org/officeDocument/2006/relationships/slideLayout" Target="../slideLayouts/slideLayout3.xml"/><Relationship Id="rId5" Type="http://schemas.openxmlformats.org/officeDocument/2006/relationships/tags" Target="../tags/tag699.xml"/><Relationship Id="rId15" Type="http://schemas.openxmlformats.org/officeDocument/2006/relationships/tags" Target="../tags/tag709.xml"/><Relationship Id="rId23" Type="http://schemas.openxmlformats.org/officeDocument/2006/relationships/tags" Target="../tags/tag717.xml"/><Relationship Id="rId28" Type="http://schemas.openxmlformats.org/officeDocument/2006/relationships/tags" Target="../tags/tag722.xml"/><Relationship Id="rId36" Type="http://schemas.openxmlformats.org/officeDocument/2006/relationships/tags" Target="../tags/tag730.xml"/><Relationship Id="rId10" Type="http://schemas.openxmlformats.org/officeDocument/2006/relationships/tags" Target="../tags/tag704.xml"/><Relationship Id="rId19" Type="http://schemas.openxmlformats.org/officeDocument/2006/relationships/tags" Target="../tags/tag713.xml"/><Relationship Id="rId31" Type="http://schemas.openxmlformats.org/officeDocument/2006/relationships/tags" Target="../tags/tag725.xml"/><Relationship Id="rId44" Type="http://schemas.openxmlformats.org/officeDocument/2006/relationships/tags" Target="../tags/tag738.xml"/><Relationship Id="rId4" Type="http://schemas.openxmlformats.org/officeDocument/2006/relationships/tags" Target="../tags/tag698.xml"/><Relationship Id="rId9" Type="http://schemas.openxmlformats.org/officeDocument/2006/relationships/tags" Target="../tags/tag703.xml"/><Relationship Id="rId14" Type="http://schemas.openxmlformats.org/officeDocument/2006/relationships/tags" Target="../tags/tag708.xml"/><Relationship Id="rId22" Type="http://schemas.openxmlformats.org/officeDocument/2006/relationships/tags" Target="../tags/tag716.xml"/><Relationship Id="rId27" Type="http://schemas.openxmlformats.org/officeDocument/2006/relationships/tags" Target="../tags/tag721.xml"/><Relationship Id="rId30" Type="http://schemas.openxmlformats.org/officeDocument/2006/relationships/tags" Target="../tags/tag724.xml"/><Relationship Id="rId35" Type="http://schemas.openxmlformats.org/officeDocument/2006/relationships/tags" Target="../tags/tag729.xml"/><Relationship Id="rId43" Type="http://schemas.openxmlformats.org/officeDocument/2006/relationships/tags" Target="../tags/tag7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tags" Target="../tags/tag746.xml"/><Relationship Id="rId13" Type="http://schemas.openxmlformats.org/officeDocument/2006/relationships/tags" Target="../tags/tag751.xml"/><Relationship Id="rId18" Type="http://schemas.openxmlformats.org/officeDocument/2006/relationships/tags" Target="../tags/tag756.xml"/><Relationship Id="rId26" Type="http://schemas.openxmlformats.org/officeDocument/2006/relationships/tags" Target="../tags/tag764.xml"/><Relationship Id="rId3" Type="http://schemas.openxmlformats.org/officeDocument/2006/relationships/tags" Target="../tags/tag741.xml"/><Relationship Id="rId21" Type="http://schemas.openxmlformats.org/officeDocument/2006/relationships/tags" Target="../tags/tag759.xml"/><Relationship Id="rId7" Type="http://schemas.openxmlformats.org/officeDocument/2006/relationships/tags" Target="../tags/tag745.xml"/><Relationship Id="rId12" Type="http://schemas.openxmlformats.org/officeDocument/2006/relationships/tags" Target="../tags/tag750.xml"/><Relationship Id="rId17" Type="http://schemas.openxmlformats.org/officeDocument/2006/relationships/tags" Target="../tags/tag755.xml"/><Relationship Id="rId25" Type="http://schemas.openxmlformats.org/officeDocument/2006/relationships/tags" Target="../tags/tag763.xml"/><Relationship Id="rId33" Type="http://schemas.openxmlformats.org/officeDocument/2006/relationships/comments" Target="../comments/comment5.xml"/><Relationship Id="rId2" Type="http://schemas.openxmlformats.org/officeDocument/2006/relationships/tags" Target="../tags/tag740.xml"/><Relationship Id="rId16" Type="http://schemas.openxmlformats.org/officeDocument/2006/relationships/tags" Target="../tags/tag754.xml"/><Relationship Id="rId20" Type="http://schemas.openxmlformats.org/officeDocument/2006/relationships/tags" Target="../tags/tag758.xml"/><Relationship Id="rId29" Type="http://schemas.openxmlformats.org/officeDocument/2006/relationships/tags" Target="../tags/tag767.xml"/><Relationship Id="rId1" Type="http://schemas.openxmlformats.org/officeDocument/2006/relationships/tags" Target="../tags/tag739.xml"/><Relationship Id="rId6" Type="http://schemas.openxmlformats.org/officeDocument/2006/relationships/tags" Target="../tags/tag744.xml"/><Relationship Id="rId11" Type="http://schemas.openxmlformats.org/officeDocument/2006/relationships/tags" Target="../tags/tag749.xml"/><Relationship Id="rId24" Type="http://schemas.openxmlformats.org/officeDocument/2006/relationships/tags" Target="../tags/tag762.xml"/><Relationship Id="rId32" Type="http://schemas.openxmlformats.org/officeDocument/2006/relationships/slideLayout" Target="../slideLayouts/slideLayout1.xml"/><Relationship Id="rId5" Type="http://schemas.openxmlformats.org/officeDocument/2006/relationships/tags" Target="../tags/tag743.xml"/><Relationship Id="rId15" Type="http://schemas.openxmlformats.org/officeDocument/2006/relationships/tags" Target="../tags/tag753.xml"/><Relationship Id="rId23" Type="http://schemas.openxmlformats.org/officeDocument/2006/relationships/tags" Target="../tags/tag761.xml"/><Relationship Id="rId28" Type="http://schemas.openxmlformats.org/officeDocument/2006/relationships/tags" Target="../tags/tag766.xml"/><Relationship Id="rId10" Type="http://schemas.openxmlformats.org/officeDocument/2006/relationships/tags" Target="../tags/tag748.xml"/><Relationship Id="rId19" Type="http://schemas.openxmlformats.org/officeDocument/2006/relationships/tags" Target="../tags/tag757.xml"/><Relationship Id="rId31" Type="http://schemas.openxmlformats.org/officeDocument/2006/relationships/tags" Target="../tags/tag769.xml"/><Relationship Id="rId4" Type="http://schemas.openxmlformats.org/officeDocument/2006/relationships/tags" Target="../tags/tag742.xml"/><Relationship Id="rId9" Type="http://schemas.openxmlformats.org/officeDocument/2006/relationships/tags" Target="../tags/tag747.xml"/><Relationship Id="rId14" Type="http://schemas.openxmlformats.org/officeDocument/2006/relationships/tags" Target="../tags/tag752.xml"/><Relationship Id="rId22" Type="http://schemas.openxmlformats.org/officeDocument/2006/relationships/tags" Target="../tags/tag760.xml"/><Relationship Id="rId27" Type="http://schemas.openxmlformats.org/officeDocument/2006/relationships/tags" Target="../tags/tag765.xml"/><Relationship Id="rId30" Type="http://schemas.openxmlformats.org/officeDocument/2006/relationships/tags" Target="../tags/tag768.xml"/></Relationships>
</file>

<file path=ppt/slides/_rels/slide31.xml.rels><?xml version="1.0" encoding="UTF-8" standalone="yes"?>
<Relationships xmlns="http://schemas.openxmlformats.org/package/2006/relationships"><Relationship Id="rId13" Type="http://schemas.openxmlformats.org/officeDocument/2006/relationships/tags" Target="../tags/tag782.xml"/><Relationship Id="rId18" Type="http://schemas.openxmlformats.org/officeDocument/2006/relationships/tags" Target="../tags/tag787.xml"/><Relationship Id="rId26" Type="http://schemas.openxmlformats.org/officeDocument/2006/relationships/tags" Target="../tags/tag795.xml"/><Relationship Id="rId39" Type="http://schemas.openxmlformats.org/officeDocument/2006/relationships/tags" Target="../tags/tag808.xml"/><Relationship Id="rId21" Type="http://schemas.openxmlformats.org/officeDocument/2006/relationships/tags" Target="../tags/tag790.xml"/><Relationship Id="rId34" Type="http://schemas.openxmlformats.org/officeDocument/2006/relationships/tags" Target="../tags/tag803.xml"/><Relationship Id="rId42" Type="http://schemas.openxmlformats.org/officeDocument/2006/relationships/tags" Target="../tags/tag811.xml"/><Relationship Id="rId47" Type="http://schemas.openxmlformats.org/officeDocument/2006/relationships/tags" Target="../tags/tag816.xml"/><Relationship Id="rId50" Type="http://schemas.openxmlformats.org/officeDocument/2006/relationships/tags" Target="../tags/tag819.xml"/><Relationship Id="rId55" Type="http://schemas.openxmlformats.org/officeDocument/2006/relationships/tags" Target="../tags/tag824.xml"/><Relationship Id="rId63" Type="http://schemas.openxmlformats.org/officeDocument/2006/relationships/tags" Target="../tags/tag832.xml"/><Relationship Id="rId68" Type="http://schemas.openxmlformats.org/officeDocument/2006/relationships/tags" Target="../tags/tag837.xml"/><Relationship Id="rId76" Type="http://schemas.openxmlformats.org/officeDocument/2006/relationships/tags" Target="../tags/tag845.xml"/><Relationship Id="rId7" Type="http://schemas.openxmlformats.org/officeDocument/2006/relationships/tags" Target="../tags/tag776.xml"/><Relationship Id="rId71" Type="http://schemas.openxmlformats.org/officeDocument/2006/relationships/tags" Target="../tags/tag840.xml"/><Relationship Id="rId2" Type="http://schemas.openxmlformats.org/officeDocument/2006/relationships/tags" Target="../tags/tag771.xml"/><Relationship Id="rId16" Type="http://schemas.openxmlformats.org/officeDocument/2006/relationships/tags" Target="../tags/tag785.xml"/><Relationship Id="rId29" Type="http://schemas.openxmlformats.org/officeDocument/2006/relationships/tags" Target="../tags/tag798.xml"/><Relationship Id="rId11" Type="http://schemas.openxmlformats.org/officeDocument/2006/relationships/tags" Target="../tags/tag780.xml"/><Relationship Id="rId24" Type="http://schemas.openxmlformats.org/officeDocument/2006/relationships/tags" Target="../tags/tag793.xml"/><Relationship Id="rId32" Type="http://schemas.openxmlformats.org/officeDocument/2006/relationships/tags" Target="../tags/tag801.xml"/><Relationship Id="rId37" Type="http://schemas.openxmlformats.org/officeDocument/2006/relationships/tags" Target="../tags/tag806.xml"/><Relationship Id="rId40" Type="http://schemas.openxmlformats.org/officeDocument/2006/relationships/tags" Target="../tags/tag809.xml"/><Relationship Id="rId45" Type="http://schemas.openxmlformats.org/officeDocument/2006/relationships/tags" Target="../tags/tag814.xml"/><Relationship Id="rId53" Type="http://schemas.openxmlformats.org/officeDocument/2006/relationships/tags" Target="../tags/tag822.xml"/><Relationship Id="rId58" Type="http://schemas.openxmlformats.org/officeDocument/2006/relationships/tags" Target="../tags/tag827.xml"/><Relationship Id="rId66" Type="http://schemas.openxmlformats.org/officeDocument/2006/relationships/tags" Target="../tags/tag835.xml"/><Relationship Id="rId74" Type="http://schemas.openxmlformats.org/officeDocument/2006/relationships/tags" Target="../tags/tag843.xml"/><Relationship Id="rId79" Type="http://schemas.openxmlformats.org/officeDocument/2006/relationships/tags" Target="../tags/tag848.xml"/><Relationship Id="rId5" Type="http://schemas.openxmlformats.org/officeDocument/2006/relationships/tags" Target="../tags/tag774.xml"/><Relationship Id="rId61" Type="http://schemas.openxmlformats.org/officeDocument/2006/relationships/tags" Target="../tags/tag830.xml"/><Relationship Id="rId82" Type="http://schemas.openxmlformats.org/officeDocument/2006/relationships/slideLayout" Target="../slideLayouts/slideLayout3.xml"/><Relationship Id="rId10" Type="http://schemas.openxmlformats.org/officeDocument/2006/relationships/tags" Target="../tags/tag779.xml"/><Relationship Id="rId19" Type="http://schemas.openxmlformats.org/officeDocument/2006/relationships/tags" Target="../tags/tag788.xml"/><Relationship Id="rId31" Type="http://schemas.openxmlformats.org/officeDocument/2006/relationships/tags" Target="../tags/tag800.xml"/><Relationship Id="rId44" Type="http://schemas.openxmlformats.org/officeDocument/2006/relationships/tags" Target="../tags/tag813.xml"/><Relationship Id="rId52" Type="http://schemas.openxmlformats.org/officeDocument/2006/relationships/tags" Target="../tags/tag821.xml"/><Relationship Id="rId60" Type="http://schemas.openxmlformats.org/officeDocument/2006/relationships/tags" Target="../tags/tag829.xml"/><Relationship Id="rId65" Type="http://schemas.openxmlformats.org/officeDocument/2006/relationships/tags" Target="../tags/tag834.xml"/><Relationship Id="rId73" Type="http://schemas.openxmlformats.org/officeDocument/2006/relationships/tags" Target="../tags/tag842.xml"/><Relationship Id="rId78" Type="http://schemas.openxmlformats.org/officeDocument/2006/relationships/tags" Target="../tags/tag847.xml"/><Relationship Id="rId81" Type="http://schemas.openxmlformats.org/officeDocument/2006/relationships/tags" Target="../tags/tag850.xml"/><Relationship Id="rId4" Type="http://schemas.openxmlformats.org/officeDocument/2006/relationships/tags" Target="../tags/tag773.xml"/><Relationship Id="rId9" Type="http://schemas.openxmlformats.org/officeDocument/2006/relationships/tags" Target="../tags/tag778.xml"/><Relationship Id="rId14" Type="http://schemas.openxmlformats.org/officeDocument/2006/relationships/tags" Target="../tags/tag783.xml"/><Relationship Id="rId22" Type="http://schemas.openxmlformats.org/officeDocument/2006/relationships/tags" Target="../tags/tag791.xml"/><Relationship Id="rId27" Type="http://schemas.openxmlformats.org/officeDocument/2006/relationships/tags" Target="../tags/tag796.xml"/><Relationship Id="rId30" Type="http://schemas.openxmlformats.org/officeDocument/2006/relationships/tags" Target="../tags/tag799.xml"/><Relationship Id="rId35" Type="http://schemas.openxmlformats.org/officeDocument/2006/relationships/tags" Target="../tags/tag804.xml"/><Relationship Id="rId43" Type="http://schemas.openxmlformats.org/officeDocument/2006/relationships/tags" Target="../tags/tag812.xml"/><Relationship Id="rId48" Type="http://schemas.openxmlformats.org/officeDocument/2006/relationships/tags" Target="../tags/tag817.xml"/><Relationship Id="rId56" Type="http://schemas.openxmlformats.org/officeDocument/2006/relationships/tags" Target="../tags/tag825.xml"/><Relationship Id="rId64" Type="http://schemas.openxmlformats.org/officeDocument/2006/relationships/tags" Target="../tags/tag833.xml"/><Relationship Id="rId69" Type="http://schemas.openxmlformats.org/officeDocument/2006/relationships/tags" Target="../tags/tag838.xml"/><Relationship Id="rId77" Type="http://schemas.openxmlformats.org/officeDocument/2006/relationships/tags" Target="../tags/tag846.xml"/><Relationship Id="rId8" Type="http://schemas.openxmlformats.org/officeDocument/2006/relationships/tags" Target="../tags/tag777.xml"/><Relationship Id="rId51" Type="http://schemas.openxmlformats.org/officeDocument/2006/relationships/tags" Target="../tags/tag820.xml"/><Relationship Id="rId72" Type="http://schemas.openxmlformats.org/officeDocument/2006/relationships/tags" Target="../tags/tag841.xml"/><Relationship Id="rId80" Type="http://schemas.openxmlformats.org/officeDocument/2006/relationships/tags" Target="../tags/tag849.xml"/><Relationship Id="rId3" Type="http://schemas.openxmlformats.org/officeDocument/2006/relationships/tags" Target="../tags/tag772.xml"/><Relationship Id="rId12" Type="http://schemas.openxmlformats.org/officeDocument/2006/relationships/tags" Target="../tags/tag781.xml"/><Relationship Id="rId17" Type="http://schemas.openxmlformats.org/officeDocument/2006/relationships/tags" Target="../tags/tag786.xml"/><Relationship Id="rId25" Type="http://schemas.openxmlformats.org/officeDocument/2006/relationships/tags" Target="../tags/tag794.xml"/><Relationship Id="rId33" Type="http://schemas.openxmlformats.org/officeDocument/2006/relationships/tags" Target="../tags/tag802.xml"/><Relationship Id="rId38" Type="http://schemas.openxmlformats.org/officeDocument/2006/relationships/tags" Target="../tags/tag807.xml"/><Relationship Id="rId46" Type="http://schemas.openxmlformats.org/officeDocument/2006/relationships/tags" Target="../tags/tag815.xml"/><Relationship Id="rId59" Type="http://schemas.openxmlformats.org/officeDocument/2006/relationships/tags" Target="../tags/tag828.xml"/><Relationship Id="rId67" Type="http://schemas.openxmlformats.org/officeDocument/2006/relationships/tags" Target="../tags/tag836.xml"/><Relationship Id="rId20" Type="http://schemas.openxmlformats.org/officeDocument/2006/relationships/tags" Target="../tags/tag789.xml"/><Relationship Id="rId41" Type="http://schemas.openxmlformats.org/officeDocument/2006/relationships/tags" Target="../tags/tag810.xml"/><Relationship Id="rId54" Type="http://schemas.openxmlformats.org/officeDocument/2006/relationships/tags" Target="../tags/tag823.xml"/><Relationship Id="rId62" Type="http://schemas.openxmlformats.org/officeDocument/2006/relationships/tags" Target="../tags/tag831.xml"/><Relationship Id="rId70" Type="http://schemas.openxmlformats.org/officeDocument/2006/relationships/tags" Target="../tags/tag839.xml"/><Relationship Id="rId75" Type="http://schemas.openxmlformats.org/officeDocument/2006/relationships/tags" Target="../tags/tag844.xml"/><Relationship Id="rId83" Type="http://schemas.openxmlformats.org/officeDocument/2006/relationships/comments" Target="../comments/comment6.xml"/><Relationship Id="rId1" Type="http://schemas.openxmlformats.org/officeDocument/2006/relationships/tags" Target="../tags/tag770.xml"/><Relationship Id="rId6" Type="http://schemas.openxmlformats.org/officeDocument/2006/relationships/tags" Target="../tags/tag775.xml"/><Relationship Id="rId15" Type="http://schemas.openxmlformats.org/officeDocument/2006/relationships/tags" Target="../tags/tag784.xml"/><Relationship Id="rId23" Type="http://schemas.openxmlformats.org/officeDocument/2006/relationships/tags" Target="../tags/tag792.xml"/><Relationship Id="rId28" Type="http://schemas.openxmlformats.org/officeDocument/2006/relationships/tags" Target="../tags/tag797.xml"/><Relationship Id="rId36" Type="http://schemas.openxmlformats.org/officeDocument/2006/relationships/tags" Target="../tags/tag805.xml"/><Relationship Id="rId49" Type="http://schemas.openxmlformats.org/officeDocument/2006/relationships/tags" Target="../tags/tag818.xml"/><Relationship Id="rId57" Type="http://schemas.openxmlformats.org/officeDocument/2006/relationships/tags" Target="../tags/tag8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3" Type="http://schemas.openxmlformats.org/officeDocument/2006/relationships/tags" Target="../tags/tag863.xml"/><Relationship Id="rId18" Type="http://schemas.openxmlformats.org/officeDocument/2006/relationships/tags" Target="../tags/tag868.xml"/><Relationship Id="rId26" Type="http://schemas.openxmlformats.org/officeDocument/2006/relationships/tags" Target="../tags/tag876.xml"/><Relationship Id="rId39" Type="http://schemas.openxmlformats.org/officeDocument/2006/relationships/tags" Target="../tags/tag889.xml"/><Relationship Id="rId21" Type="http://schemas.openxmlformats.org/officeDocument/2006/relationships/tags" Target="../tags/tag871.xml"/><Relationship Id="rId34" Type="http://schemas.openxmlformats.org/officeDocument/2006/relationships/tags" Target="../tags/tag884.xml"/><Relationship Id="rId42" Type="http://schemas.openxmlformats.org/officeDocument/2006/relationships/tags" Target="../tags/tag892.xml"/><Relationship Id="rId47" Type="http://schemas.openxmlformats.org/officeDocument/2006/relationships/tags" Target="../tags/tag897.xml"/><Relationship Id="rId50" Type="http://schemas.openxmlformats.org/officeDocument/2006/relationships/tags" Target="../tags/tag900.xml"/><Relationship Id="rId55" Type="http://schemas.openxmlformats.org/officeDocument/2006/relationships/tags" Target="../tags/tag905.xml"/><Relationship Id="rId63" Type="http://schemas.openxmlformats.org/officeDocument/2006/relationships/tags" Target="../tags/tag913.xml"/><Relationship Id="rId68" Type="http://schemas.openxmlformats.org/officeDocument/2006/relationships/tags" Target="../tags/tag918.xml"/><Relationship Id="rId7" Type="http://schemas.openxmlformats.org/officeDocument/2006/relationships/tags" Target="../tags/tag857.xml"/><Relationship Id="rId2" Type="http://schemas.openxmlformats.org/officeDocument/2006/relationships/tags" Target="../tags/tag852.xml"/><Relationship Id="rId16" Type="http://schemas.openxmlformats.org/officeDocument/2006/relationships/tags" Target="../tags/tag866.xml"/><Relationship Id="rId29" Type="http://schemas.openxmlformats.org/officeDocument/2006/relationships/tags" Target="../tags/tag879.xml"/><Relationship Id="rId1" Type="http://schemas.openxmlformats.org/officeDocument/2006/relationships/tags" Target="../tags/tag851.xml"/><Relationship Id="rId6" Type="http://schemas.openxmlformats.org/officeDocument/2006/relationships/tags" Target="../tags/tag856.xml"/><Relationship Id="rId11" Type="http://schemas.openxmlformats.org/officeDocument/2006/relationships/tags" Target="../tags/tag861.xml"/><Relationship Id="rId24" Type="http://schemas.openxmlformats.org/officeDocument/2006/relationships/tags" Target="../tags/tag874.xml"/><Relationship Id="rId32" Type="http://schemas.openxmlformats.org/officeDocument/2006/relationships/tags" Target="../tags/tag882.xml"/><Relationship Id="rId37" Type="http://schemas.openxmlformats.org/officeDocument/2006/relationships/tags" Target="../tags/tag887.xml"/><Relationship Id="rId40" Type="http://schemas.openxmlformats.org/officeDocument/2006/relationships/tags" Target="../tags/tag890.xml"/><Relationship Id="rId45" Type="http://schemas.openxmlformats.org/officeDocument/2006/relationships/tags" Target="../tags/tag895.xml"/><Relationship Id="rId53" Type="http://schemas.openxmlformats.org/officeDocument/2006/relationships/tags" Target="../tags/tag903.xml"/><Relationship Id="rId58" Type="http://schemas.openxmlformats.org/officeDocument/2006/relationships/tags" Target="../tags/tag908.xml"/><Relationship Id="rId66" Type="http://schemas.openxmlformats.org/officeDocument/2006/relationships/tags" Target="../tags/tag916.xml"/><Relationship Id="rId5" Type="http://schemas.openxmlformats.org/officeDocument/2006/relationships/tags" Target="../tags/tag855.xml"/><Relationship Id="rId15" Type="http://schemas.openxmlformats.org/officeDocument/2006/relationships/tags" Target="../tags/tag865.xml"/><Relationship Id="rId23" Type="http://schemas.openxmlformats.org/officeDocument/2006/relationships/tags" Target="../tags/tag873.xml"/><Relationship Id="rId28" Type="http://schemas.openxmlformats.org/officeDocument/2006/relationships/tags" Target="../tags/tag878.xml"/><Relationship Id="rId36" Type="http://schemas.openxmlformats.org/officeDocument/2006/relationships/tags" Target="../tags/tag886.xml"/><Relationship Id="rId49" Type="http://schemas.openxmlformats.org/officeDocument/2006/relationships/tags" Target="../tags/tag899.xml"/><Relationship Id="rId57" Type="http://schemas.openxmlformats.org/officeDocument/2006/relationships/tags" Target="../tags/tag907.xml"/><Relationship Id="rId61" Type="http://schemas.openxmlformats.org/officeDocument/2006/relationships/tags" Target="../tags/tag911.xml"/><Relationship Id="rId10" Type="http://schemas.openxmlformats.org/officeDocument/2006/relationships/tags" Target="../tags/tag860.xml"/><Relationship Id="rId19" Type="http://schemas.openxmlformats.org/officeDocument/2006/relationships/tags" Target="../tags/tag869.xml"/><Relationship Id="rId31" Type="http://schemas.openxmlformats.org/officeDocument/2006/relationships/tags" Target="../tags/tag881.xml"/><Relationship Id="rId44" Type="http://schemas.openxmlformats.org/officeDocument/2006/relationships/tags" Target="../tags/tag894.xml"/><Relationship Id="rId52" Type="http://schemas.openxmlformats.org/officeDocument/2006/relationships/tags" Target="../tags/tag902.xml"/><Relationship Id="rId60" Type="http://schemas.openxmlformats.org/officeDocument/2006/relationships/tags" Target="../tags/tag910.xml"/><Relationship Id="rId65" Type="http://schemas.openxmlformats.org/officeDocument/2006/relationships/tags" Target="../tags/tag915.xml"/><Relationship Id="rId4" Type="http://schemas.openxmlformats.org/officeDocument/2006/relationships/tags" Target="../tags/tag854.xml"/><Relationship Id="rId9" Type="http://schemas.openxmlformats.org/officeDocument/2006/relationships/tags" Target="../tags/tag859.xml"/><Relationship Id="rId14" Type="http://schemas.openxmlformats.org/officeDocument/2006/relationships/tags" Target="../tags/tag864.xml"/><Relationship Id="rId22" Type="http://schemas.openxmlformats.org/officeDocument/2006/relationships/tags" Target="../tags/tag872.xml"/><Relationship Id="rId27" Type="http://schemas.openxmlformats.org/officeDocument/2006/relationships/tags" Target="../tags/tag877.xml"/><Relationship Id="rId30" Type="http://schemas.openxmlformats.org/officeDocument/2006/relationships/tags" Target="../tags/tag880.xml"/><Relationship Id="rId35" Type="http://schemas.openxmlformats.org/officeDocument/2006/relationships/tags" Target="../tags/tag885.xml"/><Relationship Id="rId43" Type="http://schemas.openxmlformats.org/officeDocument/2006/relationships/tags" Target="../tags/tag893.xml"/><Relationship Id="rId48" Type="http://schemas.openxmlformats.org/officeDocument/2006/relationships/tags" Target="../tags/tag898.xml"/><Relationship Id="rId56" Type="http://schemas.openxmlformats.org/officeDocument/2006/relationships/tags" Target="../tags/tag906.xml"/><Relationship Id="rId64" Type="http://schemas.openxmlformats.org/officeDocument/2006/relationships/tags" Target="../tags/tag914.xml"/><Relationship Id="rId69" Type="http://schemas.openxmlformats.org/officeDocument/2006/relationships/slideLayout" Target="../slideLayouts/slideLayout3.xml"/><Relationship Id="rId8" Type="http://schemas.openxmlformats.org/officeDocument/2006/relationships/tags" Target="../tags/tag858.xml"/><Relationship Id="rId51" Type="http://schemas.openxmlformats.org/officeDocument/2006/relationships/tags" Target="../tags/tag901.xml"/><Relationship Id="rId3" Type="http://schemas.openxmlformats.org/officeDocument/2006/relationships/tags" Target="../tags/tag853.xml"/><Relationship Id="rId12" Type="http://schemas.openxmlformats.org/officeDocument/2006/relationships/tags" Target="../tags/tag862.xml"/><Relationship Id="rId17" Type="http://schemas.openxmlformats.org/officeDocument/2006/relationships/tags" Target="../tags/tag867.xml"/><Relationship Id="rId25" Type="http://schemas.openxmlformats.org/officeDocument/2006/relationships/tags" Target="../tags/tag875.xml"/><Relationship Id="rId33" Type="http://schemas.openxmlformats.org/officeDocument/2006/relationships/tags" Target="../tags/tag883.xml"/><Relationship Id="rId38" Type="http://schemas.openxmlformats.org/officeDocument/2006/relationships/tags" Target="../tags/tag888.xml"/><Relationship Id="rId46" Type="http://schemas.openxmlformats.org/officeDocument/2006/relationships/tags" Target="../tags/tag896.xml"/><Relationship Id="rId59" Type="http://schemas.openxmlformats.org/officeDocument/2006/relationships/tags" Target="../tags/tag909.xml"/><Relationship Id="rId67" Type="http://schemas.openxmlformats.org/officeDocument/2006/relationships/tags" Target="../tags/tag917.xml"/><Relationship Id="rId20" Type="http://schemas.openxmlformats.org/officeDocument/2006/relationships/tags" Target="../tags/tag870.xml"/><Relationship Id="rId41" Type="http://schemas.openxmlformats.org/officeDocument/2006/relationships/tags" Target="../tags/tag891.xml"/><Relationship Id="rId54" Type="http://schemas.openxmlformats.org/officeDocument/2006/relationships/tags" Target="../tags/tag904.xml"/><Relationship Id="rId62" Type="http://schemas.openxmlformats.org/officeDocument/2006/relationships/tags" Target="../tags/tag912.xml"/></Relationships>
</file>

<file path=ppt/slides/_rels/slide34.xml.rels><?xml version="1.0" encoding="UTF-8" standalone="yes"?>
<Relationships xmlns="http://schemas.openxmlformats.org/package/2006/relationships"><Relationship Id="rId13" Type="http://schemas.openxmlformats.org/officeDocument/2006/relationships/tags" Target="../tags/tag931.xml"/><Relationship Id="rId18" Type="http://schemas.openxmlformats.org/officeDocument/2006/relationships/tags" Target="../tags/tag936.xml"/><Relationship Id="rId26" Type="http://schemas.openxmlformats.org/officeDocument/2006/relationships/tags" Target="../tags/tag944.xml"/><Relationship Id="rId39" Type="http://schemas.openxmlformats.org/officeDocument/2006/relationships/tags" Target="../tags/tag957.xml"/><Relationship Id="rId3" Type="http://schemas.openxmlformats.org/officeDocument/2006/relationships/tags" Target="../tags/tag921.xml"/><Relationship Id="rId21" Type="http://schemas.openxmlformats.org/officeDocument/2006/relationships/tags" Target="../tags/tag939.xml"/><Relationship Id="rId34" Type="http://schemas.openxmlformats.org/officeDocument/2006/relationships/tags" Target="../tags/tag952.xml"/><Relationship Id="rId42" Type="http://schemas.openxmlformats.org/officeDocument/2006/relationships/tags" Target="../tags/tag960.xml"/><Relationship Id="rId47" Type="http://schemas.openxmlformats.org/officeDocument/2006/relationships/tags" Target="../tags/tag965.xml"/><Relationship Id="rId50" Type="http://schemas.openxmlformats.org/officeDocument/2006/relationships/tags" Target="../tags/tag968.xml"/><Relationship Id="rId7" Type="http://schemas.openxmlformats.org/officeDocument/2006/relationships/tags" Target="../tags/tag925.xml"/><Relationship Id="rId12" Type="http://schemas.openxmlformats.org/officeDocument/2006/relationships/tags" Target="../tags/tag930.xml"/><Relationship Id="rId17" Type="http://schemas.openxmlformats.org/officeDocument/2006/relationships/tags" Target="../tags/tag935.xml"/><Relationship Id="rId25" Type="http://schemas.openxmlformats.org/officeDocument/2006/relationships/tags" Target="../tags/tag943.xml"/><Relationship Id="rId33" Type="http://schemas.openxmlformats.org/officeDocument/2006/relationships/tags" Target="../tags/tag951.xml"/><Relationship Id="rId38" Type="http://schemas.openxmlformats.org/officeDocument/2006/relationships/tags" Target="../tags/tag956.xml"/><Relationship Id="rId46" Type="http://schemas.openxmlformats.org/officeDocument/2006/relationships/tags" Target="../tags/tag964.xml"/><Relationship Id="rId2" Type="http://schemas.openxmlformats.org/officeDocument/2006/relationships/tags" Target="../tags/tag920.xml"/><Relationship Id="rId16" Type="http://schemas.openxmlformats.org/officeDocument/2006/relationships/tags" Target="../tags/tag934.xml"/><Relationship Id="rId20" Type="http://schemas.openxmlformats.org/officeDocument/2006/relationships/tags" Target="../tags/tag938.xml"/><Relationship Id="rId29" Type="http://schemas.openxmlformats.org/officeDocument/2006/relationships/tags" Target="../tags/tag947.xml"/><Relationship Id="rId41" Type="http://schemas.openxmlformats.org/officeDocument/2006/relationships/tags" Target="../tags/tag959.xml"/><Relationship Id="rId1" Type="http://schemas.openxmlformats.org/officeDocument/2006/relationships/tags" Target="../tags/tag919.xml"/><Relationship Id="rId6" Type="http://schemas.openxmlformats.org/officeDocument/2006/relationships/tags" Target="../tags/tag924.xml"/><Relationship Id="rId11" Type="http://schemas.openxmlformats.org/officeDocument/2006/relationships/tags" Target="../tags/tag929.xml"/><Relationship Id="rId24" Type="http://schemas.openxmlformats.org/officeDocument/2006/relationships/tags" Target="../tags/tag942.xml"/><Relationship Id="rId32" Type="http://schemas.openxmlformats.org/officeDocument/2006/relationships/tags" Target="../tags/tag950.xml"/><Relationship Id="rId37" Type="http://schemas.openxmlformats.org/officeDocument/2006/relationships/tags" Target="../tags/tag955.xml"/><Relationship Id="rId40" Type="http://schemas.openxmlformats.org/officeDocument/2006/relationships/tags" Target="../tags/tag958.xml"/><Relationship Id="rId45" Type="http://schemas.openxmlformats.org/officeDocument/2006/relationships/tags" Target="../tags/tag963.xml"/><Relationship Id="rId53" Type="http://schemas.openxmlformats.org/officeDocument/2006/relationships/slideLayout" Target="../slideLayouts/slideLayout1.xml"/><Relationship Id="rId5" Type="http://schemas.openxmlformats.org/officeDocument/2006/relationships/tags" Target="../tags/tag923.xml"/><Relationship Id="rId15" Type="http://schemas.openxmlformats.org/officeDocument/2006/relationships/tags" Target="../tags/tag933.xml"/><Relationship Id="rId23" Type="http://schemas.openxmlformats.org/officeDocument/2006/relationships/tags" Target="../tags/tag941.xml"/><Relationship Id="rId28" Type="http://schemas.openxmlformats.org/officeDocument/2006/relationships/tags" Target="../tags/tag946.xml"/><Relationship Id="rId36" Type="http://schemas.openxmlformats.org/officeDocument/2006/relationships/tags" Target="../tags/tag954.xml"/><Relationship Id="rId49" Type="http://schemas.openxmlformats.org/officeDocument/2006/relationships/tags" Target="../tags/tag967.xml"/><Relationship Id="rId10" Type="http://schemas.openxmlformats.org/officeDocument/2006/relationships/tags" Target="../tags/tag928.xml"/><Relationship Id="rId19" Type="http://schemas.openxmlformats.org/officeDocument/2006/relationships/tags" Target="../tags/tag937.xml"/><Relationship Id="rId31" Type="http://schemas.openxmlformats.org/officeDocument/2006/relationships/tags" Target="../tags/tag949.xml"/><Relationship Id="rId44" Type="http://schemas.openxmlformats.org/officeDocument/2006/relationships/tags" Target="../tags/tag962.xml"/><Relationship Id="rId52" Type="http://schemas.openxmlformats.org/officeDocument/2006/relationships/tags" Target="../tags/tag970.xml"/><Relationship Id="rId4" Type="http://schemas.openxmlformats.org/officeDocument/2006/relationships/tags" Target="../tags/tag922.xml"/><Relationship Id="rId9" Type="http://schemas.openxmlformats.org/officeDocument/2006/relationships/tags" Target="../tags/tag927.xml"/><Relationship Id="rId14" Type="http://schemas.openxmlformats.org/officeDocument/2006/relationships/tags" Target="../tags/tag932.xml"/><Relationship Id="rId22" Type="http://schemas.openxmlformats.org/officeDocument/2006/relationships/tags" Target="../tags/tag940.xml"/><Relationship Id="rId27" Type="http://schemas.openxmlformats.org/officeDocument/2006/relationships/tags" Target="../tags/tag945.xml"/><Relationship Id="rId30" Type="http://schemas.openxmlformats.org/officeDocument/2006/relationships/tags" Target="../tags/tag948.xml"/><Relationship Id="rId35" Type="http://schemas.openxmlformats.org/officeDocument/2006/relationships/tags" Target="../tags/tag953.xml"/><Relationship Id="rId43" Type="http://schemas.openxmlformats.org/officeDocument/2006/relationships/tags" Target="../tags/tag961.xml"/><Relationship Id="rId48" Type="http://schemas.openxmlformats.org/officeDocument/2006/relationships/tags" Target="../tags/tag966.xml"/><Relationship Id="rId8" Type="http://schemas.openxmlformats.org/officeDocument/2006/relationships/tags" Target="../tags/tag926.xml"/><Relationship Id="rId51" Type="http://schemas.openxmlformats.org/officeDocument/2006/relationships/tags" Target="../tags/tag969.xml"/></Relationships>
</file>

<file path=ppt/slides/_rels/slide35.xml.rels><?xml version="1.0" encoding="UTF-8" standalone="yes"?>
<Relationships xmlns="http://schemas.openxmlformats.org/package/2006/relationships"><Relationship Id="rId13" Type="http://schemas.openxmlformats.org/officeDocument/2006/relationships/tags" Target="../tags/tag983.xml"/><Relationship Id="rId18" Type="http://schemas.openxmlformats.org/officeDocument/2006/relationships/tags" Target="../tags/tag988.xml"/><Relationship Id="rId26" Type="http://schemas.openxmlformats.org/officeDocument/2006/relationships/tags" Target="../tags/tag996.xml"/><Relationship Id="rId39" Type="http://schemas.openxmlformats.org/officeDocument/2006/relationships/tags" Target="../tags/tag1009.xml"/><Relationship Id="rId21" Type="http://schemas.openxmlformats.org/officeDocument/2006/relationships/tags" Target="../tags/tag991.xml"/><Relationship Id="rId34" Type="http://schemas.openxmlformats.org/officeDocument/2006/relationships/tags" Target="../tags/tag1004.xml"/><Relationship Id="rId42" Type="http://schemas.openxmlformats.org/officeDocument/2006/relationships/tags" Target="../tags/tag1012.xml"/><Relationship Id="rId47" Type="http://schemas.openxmlformats.org/officeDocument/2006/relationships/tags" Target="../tags/tag1017.xml"/><Relationship Id="rId50" Type="http://schemas.openxmlformats.org/officeDocument/2006/relationships/tags" Target="../tags/tag1020.xml"/><Relationship Id="rId55" Type="http://schemas.openxmlformats.org/officeDocument/2006/relationships/tags" Target="../tags/tag1025.xml"/><Relationship Id="rId7" Type="http://schemas.openxmlformats.org/officeDocument/2006/relationships/tags" Target="../tags/tag977.xml"/><Relationship Id="rId12" Type="http://schemas.openxmlformats.org/officeDocument/2006/relationships/tags" Target="../tags/tag982.xml"/><Relationship Id="rId17" Type="http://schemas.openxmlformats.org/officeDocument/2006/relationships/tags" Target="../tags/tag987.xml"/><Relationship Id="rId25" Type="http://schemas.openxmlformats.org/officeDocument/2006/relationships/tags" Target="../tags/tag995.xml"/><Relationship Id="rId33" Type="http://schemas.openxmlformats.org/officeDocument/2006/relationships/tags" Target="../tags/tag1003.xml"/><Relationship Id="rId38" Type="http://schemas.openxmlformats.org/officeDocument/2006/relationships/tags" Target="../tags/tag1008.xml"/><Relationship Id="rId46" Type="http://schemas.openxmlformats.org/officeDocument/2006/relationships/tags" Target="../tags/tag1016.xml"/><Relationship Id="rId59" Type="http://schemas.openxmlformats.org/officeDocument/2006/relationships/slideLayout" Target="../slideLayouts/slideLayout3.xml"/><Relationship Id="rId2" Type="http://schemas.openxmlformats.org/officeDocument/2006/relationships/tags" Target="../tags/tag972.xml"/><Relationship Id="rId16" Type="http://schemas.openxmlformats.org/officeDocument/2006/relationships/tags" Target="../tags/tag986.xml"/><Relationship Id="rId20" Type="http://schemas.openxmlformats.org/officeDocument/2006/relationships/tags" Target="../tags/tag990.xml"/><Relationship Id="rId29" Type="http://schemas.openxmlformats.org/officeDocument/2006/relationships/tags" Target="../tags/tag999.xml"/><Relationship Id="rId41" Type="http://schemas.openxmlformats.org/officeDocument/2006/relationships/tags" Target="../tags/tag1011.xml"/><Relationship Id="rId54" Type="http://schemas.openxmlformats.org/officeDocument/2006/relationships/tags" Target="../tags/tag1024.xml"/><Relationship Id="rId1" Type="http://schemas.openxmlformats.org/officeDocument/2006/relationships/tags" Target="../tags/tag971.xml"/><Relationship Id="rId6" Type="http://schemas.openxmlformats.org/officeDocument/2006/relationships/tags" Target="../tags/tag976.xml"/><Relationship Id="rId11" Type="http://schemas.openxmlformats.org/officeDocument/2006/relationships/tags" Target="../tags/tag981.xml"/><Relationship Id="rId24" Type="http://schemas.openxmlformats.org/officeDocument/2006/relationships/tags" Target="../tags/tag994.xml"/><Relationship Id="rId32" Type="http://schemas.openxmlformats.org/officeDocument/2006/relationships/tags" Target="../tags/tag1002.xml"/><Relationship Id="rId37" Type="http://schemas.openxmlformats.org/officeDocument/2006/relationships/tags" Target="../tags/tag1007.xml"/><Relationship Id="rId40" Type="http://schemas.openxmlformats.org/officeDocument/2006/relationships/tags" Target="../tags/tag1010.xml"/><Relationship Id="rId45" Type="http://schemas.openxmlformats.org/officeDocument/2006/relationships/tags" Target="../tags/tag1015.xml"/><Relationship Id="rId53" Type="http://schemas.openxmlformats.org/officeDocument/2006/relationships/tags" Target="../tags/tag1023.xml"/><Relationship Id="rId58" Type="http://schemas.openxmlformats.org/officeDocument/2006/relationships/tags" Target="../tags/tag1028.xml"/><Relationship Id="rId5" Type="http://schemas.openxmlformats.org/officeDocument/2006/relationships/tags" Target="../tags/tag975.xml"/><Relationship Id="rId15" Type="http://schemas.openxmlformats.org/officeDocument/2006/relationships/tags" Target="../tags/tag985.xml"/><Relationship Id="rId23" Type="http://schemas.openxmlformats.org/officeDocument/2006/relationships/tags" Target="../tags/tag993.xml"/><Relationship Id="rId28" Type="http://schemas.openxmlformats.org/officeDocument/2006/relationships/tags" Target="../tags/tag998.xml"/><Relationship Id="rId36" Type="http://schemas.openxmlformats.org/officeDocument/2006/relationships/tags" Target="../tags/tag1006.xml"/><Relationship Id="rId49" Type="http://schemas.openxmlformats.org/officeDocument/2006/relationships/tags" Target="../tags/tag1019.xml"/><Relationship Id="rId57" Type="http://schemas.openxmlformats.org/officeDocument/2006/relationships/tags" Target="../tags/tag1027.xml"/><Relationship Id="rId10" Type="http://schemas.openxmlformats.org/officeDocument/2006/relationships/tags" Target="../tags/tag980.xml"/><Relationship Id="rId19" Type="http://schemas.openxmlformats.org/officeDocument/2006/relationships/tags" Target="../tags/tag989.xml"/><Relationship Id="rId31" Type="http://schemas.openxmlformats.org/officeDocument/2006/relationships/tags" Target="../tags/tag1001.xml"/><Relationship Id="rId44" Type="http://schemas.openxmlformats.org/officeDocument/2006/relationships/tags" Target="../tags/tag1014.xml"/><Relationship Id="rId52" Type="http://schemas.openxmlformats.org/officeDocument/2006/relationships/tags" Target="../tags/tag1022.xml"/><Relationship Id="rId4" Type="http://schemas.openxmlformats.org/officeDocument/2006/relationships/tags" Target="../tags/tag974.xml"/><Relationship Id="rId9" Type="http://schemas.openxmlformats.org/officeDocument/2006/relationships/tags" Target="../tags/tag979.xml"/><Relationship Id="rId14" Type="http://schemas.openxmlformats.org/officeDocument/2006/relationships/tags" Target="../tags/tag984.xml"/><Relationship Id="rId22" Type="http://schemas.openxmlformats.org/officeDocument/2006/relationships/tags" Target="../tags/tag992.xml"/><Relationship Id="rId27" Type="http://schemas.openxmlformats.org/officeDocument/2006/relationships/tags" Target="../tags/tag997.xml"/><Relationship Id="rId30" Type="http://schemas.openxmlformats.org/officeDocument/2006/relationships/tags" Target="../tags/tag1000.xml"/><Relationship Id="rId35" Type="http://schemas.openxmlformats.org/officeDocument/2006/relationships/tags" Target="../tags/tag1005.xml"/><Relationship Id="rId43" Type="http://schemas.openxmlformats.org/officeDocument/2006/relationships/tags" Target="../tags/tag1013.xml"/><Relationship Id="rId48" Type="http://schemas.openxmlformats.org/officeDocument/2006/relationships/tags" Target="../tags/tag1018.xml"/><Relationship Id="rId56" Type="http://schemas.openxmlformats.org/officeDocument/2006/relationships/tags" Target="../tags/tag1026.xml"/><Relationship Id="rId8" Type="http://schemas.openxmlformats.org/officeDocument/2006/relationships/tags" Target="../tags/tag978.xml"/><Relationship Id="rId51" Type="http://schemas.openxmlformats.org/officeDocument/2006/relationships/tags" Target="../tags/tag1021.xml"/><Relationship Id="rId3" Type="http://schemas.openxmlformats.org/officeDocument/2006/relationships/tags" Target="../tags/tag973.xml"/></Relationships>
</file>

<file path=ppt/slides/_rels/slide36.xml.rels><?xml version="1.0" encoding="UTF-8" standalone="yes"?>
<Relationships xmlns="http://schemas.openxmlformats.org/package/2006/relationships"><Relationship Id="rId8" Type="http://schemas.openxmlformats.org/officeDocument/2006/relationships/tags" Target="../tags/tag1036.xml"/><Relationship Id="rId13" Type="http://schemas.openxmlformats.org/officeDocument/2006/relationships/tags" Target="../tags/tag1041.xml"/><Relationship Id="rId18" Type="http://schemas.openxmlformats.org/officeDocument/2006/relationships/tags" Target="../tags/tag1046.xml"/><Relationship Id="rId26" Type="http://schemas.openxmlformats.org/officeDocument/2006/relationships/tags" Target="../tags/tag1054.xml"/><Relationship Id="rId3" Type="http://schemas.openxmlformats.org/officeDocument/2006/relationships/tags" Target="../tags/tag1031.xml"/><Relationship Id="rId21" Type="http://schemas.openxmlformats.org/officeDocument/2006/relationships/tags" Target="../tags/tag1049.xml"/><Relationship Id="rId34" Type="http://schemas.openxmlformats.org/officeDocument/2006/relationships/tags" Target="../tags/tag1062.xml"/><Relationship Id="rId7" Type="http://schemas.openxmlformats.org/officeDocument/2006/relationships/tags" Target="../tags/tag1035.xml"/><Relationship Id="rId12" Type="http://schemas.openxmlformats.org/officeDocument/2006/relationships/tags" Target="../tags/tag1040.xml"/><Relationship Id="rId17" Type="http://schemas.openxmlformats.org/officeDocument/2006/relationships/tags" Target="../tags/tag1045.xml"/><Relationship Id="rId25" Type="http://schemas.openxmlformats.org/officeDocument/2006/relationships/tags" Target="../tags/tag1053.xml"/><Relationship Id="rId33" Type="http://schemas.openxmlformats.org/officeDocument/2006/relationships/tags" Target="../tags/tag1061.xml"/><Relationship Id="rId2" Type="http://schemas.openxmlformats.org/officeDocument/2006/relationships/tags" Target="../tags/tag1030.xml"/><Relationship Id="rId16" Type="http://schemas.openxmlformats.org/officeDocument/2006/relationships/tags" Target="../tags/tag1044.xml"/><Relationship Id="rId20" Type="http://schemas.openxmlformats.org/officeDocument/2006/relationships/tags" Target="../tags/tag1048.xml"/><Relationship Id="rId29" Type="http://schemas.openxmlformats.org/officeDocument/2006/relationships/tags" Target="../tags/tag1057.xml"/><Relationship Id="rId1" Type="http://schemas.openxmlformats.org/officeDocument/2006/relationships/tags" Target="../tags/tag1029.xml"/><Relationship Id="rId6" Type="http://schemas.openxmlformats.org/officeDocument/2006/relationships/tags" Target="../tags/tag1034.xml"/><Relationship Id="rId11" Type="http://schemas.openxmlformats.org/officeDocument/2006/relationships/tags" Target="../tags/tag1039.xml"/><Relationship Id="rId24" Type="http://schemas.openxmlformats.org/officeDocument/2006/relationships/tags" Target="../tags/tag1052.xml"/><Relationship Id="rId32" Type="http://schemas.openxmlformats.org/officeDocument/2006/relationships/tags" Target="../tags/tag1060.xml"/><Relationship Id="rId5" Type="http://schemas.openxmlformats.org/officeDocument/2006/relationships/tags" Target="../tags/tag1033.xml"/><Relationship Id="rId15" Type="http://schemas.openxmlformats.org/officeDocument/2006/relationships/tags" Target="../tags/tag1043.xml"/><Relationship Id="rId23" Type="http://schemas.openxmlformats.org/officeDocument/2006/relationships/tags" Target="../tags/tag1051.xml"/><Relationship Id="rId28" Type="http://schemas.openxmlformats.org/officeDocument/2006/relationships/tags" Target="../tags/tag1056.xml"/><Relationship Id="rId10" Type="http://schemas.openxmlformats.org/officeDocument/2006/relationships/tags" Target="../tags/tag1038.xml"/><Relationship Id="rId19" Type="http://schemas.openxmlformats.org/officeDocument/2006/relationships/tags" Target="../tags/tag1047.xml"/><Relationship Id="rId31" Type="http://schemas.openxmlformats.org/officeDocument/2006/relationships/tags" Target="../tags/tag1059.xml"/><Relationship Id="rId4" Type="http://schemas.openxmlformats.org/officeDocument/2006/relationships/tags" Target="../tags/tag1032.xml"/><Relationship Id="rId9" Type="http://schemas.openxmlformats.org/officeDocument/2006/relationships/tags" Target="../tags/tag1037.xml"/><Relationship Id="rId14" Type="http://schemas.openxmlformats.org/officeDocument/2006/relationships/tags" Target="../tags/tag1042.xml"/><Relationship Id="rId22" Type="http://schemas.openxmlformats.org/officeDocument/2006/relationships/tags" Target="../tags/tag1050.xml"/><Relationship Id="rId27" Type="http://schemas.openxmlformats.org/officeDocument/2006/relationships/tags" Target="../tags/tag1055.xml"/><Relationship Id="rId30" Type="http://schemas.openxmlformats.org/officeDocument/2006/relationships/tags" Target="../tags/tag1058.xml"/><Relationship Id="rId35"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tags" Target="../tags/tag1070.xml"/><Relationship Id="rId13" Type="http://schemas.openxmlformats.org/officeDocument/2006/relationships/tags" Target="../tags/tag1075.xml"/><Relationship Id="rId18" Type="http://schemas.openxmlformats.org/officeDocument/2006/relationships/tags" Target="../tags/tag1080.xml"/><Relationship Id="rId26" Type="http://schemas.openxmlformats.org/officeDocument/2006/relationships/tags" Target="../tags/tag1088.xml"/><Relationship Id="rId39" Type="http://schemas.openxmlformats.org/officeDocument/2006/relationships/tags" Target="../tags/tag1101.xml"/><Relationship Id="rId3" Type="http://schemas.openxmlformats.org/officeDocument/2006/relationships/tags" Target="../tags/tag1065.xml"/><Relationship Id="rId21" Type="http://schemas.openxmlformats.org/officeDocument/2006/relationships/tags" Target="../tags/tag1083.xml"/><Relationship Id="rId34" Type="http://schemas.openxmlformats.org/officeDocument/2006/relationships/tags" Target="../tags/tag1096.xml"/><Relationship Id="rId7" Type="http://schemas.openxmlformats.org/officeDocument/2006/relationships/tags" Target="../tags/tag1069.xml"/><Relationship Id="rId12" Type="http://schemas.openxmlformats.org/officeDocument/2006/relationships/tags" Target="../tags/tag1074.xml"/><Relationship Id="rId17" Type="http://schemas.openxmlformats.org/officeDocument/2006/relationships/tags" Target="../tags/tag1079.xml"/><Relationship Id="rId25" Type="http://schemas.openxmlformats.org/officeDocument/2006/relationships/tags" Target="../tags/tag1087.xml"/><Relationship Id="rId33" Type="http://schemas.openxmlformats.org/officeDocument/2006/relationships/tags" Target="../tags/tag1095.xml"/><Relationship Id="rId38" Type="http://schemas.openxmlformats.org/officeDocument/2006/relationships/tags" Target="../tags/tag1100.xml"/><Relationship Id="rId2" Type="http://schemas.openxmlformats.org/officeDocument/2006/relationships/tags" Target="../tags/tag1064.xml"/><Relationship Id="rId16" Type="http://schemas.openxmlformats.org/officeDocument/2006/relationships/tags" Target="../tags/tag1078.xml"/><Relationship Id="rId20" Type="http://schemas.openxmlformats.org/officeDocument/2006/relationships/tags" Target="../tags/tag1082.xml"/><Relationship Id="rId29" Type="http://schemas.openxmlformats.org/officeDocument/2006/relationships/tags" Target="../tags/tag1091.xml"/><Relationship Id="rId41" Type="http://schemas.openxmlformats.org/officeDocument/2006/relationships/slideLayout" Target="../slideLayouts/slideLayout1.xml"/><Relationship Id="rId1" Type="http://schemas.openxmlformats.org/officeDocument/2006/relationships/tags" Target="../tags/tag1063.xml"/><Relationship Id="rId6" Type="http://schemas.openxmlformats.org/officeDocument/2006/relationships/tags" Target="../tags/tag1068.xml"/><Relationship Id="rId11" Type="http://schemas.openxmlformats.org/officeDocument/2006/relationships/tags" Target="../tags/tag1073.xml"/><Relationship Id="rId24" Type="http://schemas.openxmlformats.org/officeDocument/2006/relationships/tags" Target="../tags/tag1086.xml"/><Relationship Id="rId32" Type="http://schemas.openxmlformats.org/officeDocument/2006/relationships/tags" Target="../tags/tag1094.xml"/><Relationship Id="rId37" Type="http://schemas.openxmlformats.org/officeDocument/2006/relationships/tags" Target="../tags/tag1099.xml"/><Relationship Id="rId40" Type="http://schemas.openxmlformats.org/officeDocument/2006/relationships/tags" Target="../tags/tag1102.xml"/><Relationship Id="rId5" Type="http://schemas.openxmlformats.org/officeDocument/2006/relationships/tags" Target="../tags/tag1067.xml"/><Relationship Id="rId15" Type="http://schemas.openxmlformats.org/officeDocument/2006/relationships/tags" Target="../tags/tag1077.xml"/><Relationship Id="rId23" Type="http://schemas.openxmlformats.org/officeDocument/2006/relationships/tags" Target="../tags/tag1085.xml"/><Relationship Id="rId28" Type="http://schemas.openxmlformats.org/officeDocument/2006/relationships/tags" Target="../tags/tag1090.xml"/><Relationship Id="rId36" Type="http://schemas.openxmlformats.org/officeDocument/2006/relationships/tags" Target="../tags/tag1098.xml"/><Relationship Id="rId10" Type="http://schemas.openxmlformats.org/officeDocument/2006/relationships/tags" Target="../tags/tag1072.xml"/><Relationship Id="rId19" Type="http://schemas.openxmlformats.org/officeDocument/2006/relationships/tags" Target="../tags/tag1081.xml"/><Relationship Id="rId31" Type="http://schemas.openxmlformats.org/officeDocument/2006/relationships/tags" Target="../tags/tag1093.xml"/><Relationship Id="rId4" Type="http://schemas.openxmlformats.org/officeDocument/2006/relationships/tags" Target="../tags/tag1066.xml"/><Relationship Id="rId9" Type="http://schemas.openxmlformats.org/officeDocument/2006/relationships/tags" Target="../tags/tag1071.xml"/><Relationship Id="rId14" Type="http://schemas.openxmlformats.org/officeDocument/2006/relationships/tags" Target="../tags/tag1076.xml"/><Relationship Id="rId22" Type="http://schemas.openxmlformats.org/officeDocument/2006/relationships/tags" Target="../tags/tag1084.xml"/><Relationship Id="rId27" Type="http://schemas.openxmlformats.org/officeDocument/2006/relationships/tags" Target="../tags/tag1089.xml"/><Relationship Id="rId30" Type="http://schemas.openxmlformats.org/officeDocument/2006/relationships/tags" Target="../tags/tag1092.xml"/><Relationship Id="rId35" Type="http://schemas.openxmlformats.org/officeDocument/2006/relationships/tags" Target="../tags/tag1097.xml"/></Relationships>
</file>

<file path=ppt/slides/_rels/slide38.xml.rels><?xml version="1.0" encoding="UTF-8" standalone="yes"?>
<Relationships xmlns="http://schemas.openxmlformats.org/package/2006/relationships"><Relationship Id="rId8" Type="http://schemas.openxmlformats.org/officeDocument/2006/relationships/tags" Target="../tags/tag1110.xml"/><Relationship Id="rId13" Type="http://schemas.openxmlformats.org/officeDocument/2006/relationships/tags" Target="../tags/tag1115.xml"/><Relationship Id="rId18" Type="http://schemas.openxmlformats.org/officeDocument/2006/relationships/tags" Target="../tags/tag1120.xml"/><Relationship Id="rId26" Type="http://schemas.openxmlformats.org/officeDocument/2006/relationships/tags" Target="../tags/tag1128.xml"/><Relationship Id="rId39" Type="http://schemas.openxmlformats.org/officeDocument/2006/relationships/tags" Target="../tags/tag1141.xml"/><Relationship Id="rId3" Type="http://schemas.openxmlformats.org/officeDocument/2006/relationships/tags" Target="../tags/tag1105.xml"/><Relationship Id="rId21" Type="http://schemas.openxmlformats.org/officeDocument/2006/relationships/tags" Target="../tags/tag1123.xml"/><Relationship Id="rId34" Type="http://schemas.openxmlformats.org/officeDocument/2006/relationships/tags" Target="../tags/tag1136.xml"/><Relationship Id="rId7" Type="http://schemas.openxmlformats.org/officeDocument/2006/relationships/tags" Target="../tags/tag1109.xml"/><Relationship Id="rId12" Type="http://schemas.openxmlformats.org/officeDocument/2006/relationships/tags" Target="../tags/tag1114.xml"/><Relationship Id="rId17" Type="http://schemas.openxmlformats.org/officeDocument/2006/relationships/tags" Target="../tags/tag1119.xml"/><Relationship Id="rId25" Type="http://schemas.openxmlformats.org/officeDocument/2006/relationships/tags" Target="../tags/tag1127.xml"/><Relationship Id="rId33" Type="http://schemas.openxmlformats.org/officeDocument/2006/relationships/tags" Target="../tags/tag1135.xml"/><Relationship Id="rId38" Type="http://schemas.openxmlformats.org/officeDocument/2006/relationships/tags" Target="../tags/tag1140.xml"/><Relationship Id="rId2" Type="http://schemas.openxmlformats.org/officeDocument/2006/relationships/tags" Target="../tags/tag1104.xml"/><Relationship Id="rId16" Type="http://schemas.openxmlformats.org/officeDocument/2006/relationships/tags" Target="../tags/tag1118.xml"/><Relationship Id="rId20" Type="http://schemas.openxmlformats.org/officeDocument/2006/relationships/tags" Target="../tags/tag1122.xml"/><Relationship Id="rId29" Type="http://schemas.openxmlformats.org/officeDocument/2006/relationships/tags" Target="../tags/tag1131.xml"/><Relationship Id="rId41" Type="http://schemas.openxmlformats.org/officeDocument/2006/relationships/slideLayout" Target="../slideLayouts/slideLayout1.xml"/><Relationship Id="rId1" Type="http://schemas.openxmlformats.org/officeDocument/2006/relationships/tags" Target="../tags/tag1103.xml"/><Relationship Id="rId6" Type="http://schemas.openxmlformats.org/officeDocument/2006/relationships/tags" Target="../tags/tag1108.xml"/><Relationship Id="rId11" Type="http://schemas.openxmlformats.org/officeDocument/2006/relationships/tags" Target="../tags/tag1113.xml"/><Relationship Id="rId24" Type="http://schemas.openxmlformats.org/officeDocument/2006/relationships/tags" Target="../tags/tag1126.xml"/><Relationship Id="rId32" Type="http://schemas.openxmlformats.org/officeDocument/2006/relationships/tags" Target="../tags/tag1134.xml"/><Relationship Id="rId37" Type="http://schemas.openxmlformats.org/officeDocument/2006/relationships/tags" Target="../tags/tag1139.xml"/><Relationship Id="rId40" Type="http://schemas.openxmlformats.org/officeDocument/2006/relationships/tags" Target="../tags/tag1142.xml"/><Relationship Id="rId5" Type="http://schemas.openxmlformats.org/officeDocument/2006/relationships/tags" Target="../tags/tag1107.xml"/><Relationship Id="rId15" Type="http://schemas.openxmlformats.org/officeDocument/2006/relationships/tags" Target="../tags/tag1117.xml"/><Relationship Id="rId23" Type="http://schemas.openxmlformats.org/officeDocument/2006/relationships/tags" Target="../tags/tag1125.xml"/><Relationship Id="rId28" Type="http://schemas.openxmlformats.org/officeDocument/2006/relationships/tags" Target="../tags/tag1130.xml"/><Relationship Id="rId36" Type="http://schemas.openxmlformats.org/officeDocument/2006/relationships/tags" Target="../tags/tag1138.xml"/><Relationship Id="rId10" Type="http://schemas.openxmlformats.org/officeDocument/2006/relationships/tags" Target="../tags/tag1112.xml"/><Relationship Id="rId19" Type="http://schemas.openxmlformats.org/officeDocument/2006/relationships/tags" Target="../tags/tag1121.xml"/><Relationship Id="rId31" Type="http://schemas.openxmlformats.org/officeDocument/2006/relationships/tags" Target="../tags/tag1133.xml"/><Relationship Id="rId4" Type="http://schemas.openxmlformats.org/officeDocument/2006/relationships/tags" Target="../tags/tag1106.xml"/><Relationship Id="rId9" Type="http://schemas.openxmlformats.org/officeDocument/2006/relationships/tags" Target="../tags/tag1111.xml"/><Relationship Id="rId14" Type="http://schemas.openxmlformats.org/officeDocument/2006/relationships/tags" Target="../tags/tag1116.xml"/><Relationship Id="rId22" Type="http://schemas.openxmlformats.org/officeDocument/2006/relationships/tags" Target="../tags/tag1124.xml"/><Relationship Id="rId27" Type="http://schemas.openxmlformats.org/officeDocument/2006/relationships/tags" Target="../tags/tag1129.xml"/><Relationship Id="rId30" Type="http://schemas.openxmlformats.org/officeDocument/2006/relationships/tags" Target="../tags/tag1132.xml"/><Relationship Id="rId35" Type="http://schemas.openxmlformats.org/officeDocument/2006/relationships/tags" Target="../tags/tag1137.xml"/></Relationships>
</file>

<file path=ppt/slides/_rels/slide39.xml.rels><?xml version="1.0" encoding="UTF-8" standalone="yes"?>
<Relationships xmlns="http://schemas.openxmlformats.org/package/2006/relationships"><Relationship Id="rId8" Type="http://schemas.openxmlformats.org/officeDocument/2006/relationships/tags" Target="../tags/tag1150.xml"/><Relationship Id="rId13" Type="http://schemas.openxmlformats.org/officeDocument/2006/relationships/tags" Target="../tags/tag1155.xml"/><Relationship Id="rId18" Type="http://schemas.openxmlformats.org/officeDocument/2006/relationships/tags" Target="../tags/tag1160.xml"/><Relationship Id="rId26" Type="http://schemas.openxmlformats.org/officeDocument/2006/relationships/tags" Target="../tags/tag1168.xml"/><Relationship Id="rId39" Type="http://schemas.openxmlformats.org/officeDocument/2006/relationships/comments" Target="../comments/comment7.xml"/><Relationship Id="rId3" Type="http://schemas.openxmlformats.org/officeDocument/2006/relationships/tags" Target="../tags/tag1145.xml"/><Relationship Id="rId21" Type="http://schemas.openxmlformats.org/officeDocument/2006/relationships/tags" Target="../tags/tag1163.xml"/><Relationship Id="rId34" Type="http://schemas.openxmlformats.org/officeDocument/2006/relationships/tags" Target="../tags/tag1176.xml"/><Relationship Id="rId7" Type="http://schemas.openxmlformats.org/officeDocument/2006/relationships/tags" Target="../tags/tag1149.xml"/><Relationship Id="rId12" Type="http://schemas.openxmlformats.org/officeDocument/2006/relationships/tags" Target="../tags/tag1154.xml"/><Relationship Id="rId17" Type="http://schemas.openxmlformats.org/officeDocument/2006/relationships/tags" Target="../tags/tag1159.xml"/><Relationship Id="rId25" Type="http://schemas.openxmlformats.org/officeDocument/2006/relationships/tags" Target="../tags/tag1167.xml"/><Relationship Id="rId33" Type="http://schemas.openxmlformats.org/officeDocument/2006/relationships/tags" Target="../tags/tag1175.xml"/><Relationship Id="rId38" Type="http://schemas.openxmlformats.org/officeDocument/2006/relationships/slideLayout" Target="../slideLayouts/slideLayout1.xml"/><Relationship Id="rId2" Type="http://schemas.openxmlformats.org/officeDocument/2006/relationships/tags" Target="../tags/tag1144.xml"/><Relationship Id="rId16" Type="http://schemas.openxmlformats.org/officeDocument/2006/relationships/tags" Target="../tags/tag1158.xml"/><Relationship Id="rId20" Type="http://schemas.openxmlformats.org/officeDocument/2006/relationships/tags" Target="../tags/tag1162.xml"/><Relationship Id="rId29" Type="http://schemas.openxmlformats.org/officeDocument/2006/relationships/tags" Target="../tags/tag1171.xml"/><Relationship Id="rId1" Type="http://schemas.openxmlformats.org/officeDocument/2006/relationships/tags" Target="../tags/tag1143.xml"/><Relationship Id="rId6" Type="http://schemas.openxmlformats.org/officeDocument/2006/relationships/tags" Target="../tags/tag1148.xml"/><Relationship Id="rId11" Type="http://schemas.openxmlformats.org/officeDocument/2006/relationships/tags" Target="../tags/tag1153.xml"/><Relationship Id="rId24" Type="http://schemas.openxmlformats.org/officeDocument/2006/relationships/tags" Target="../tags/tag1166.xml"/><Relationship Id="rId32" Type="http://schemas.openxmlformats.org/officeDocument/2006/relationships/tags" Target="../tags/tag1174.xml"/><Relationship Id="rId37" Type="http://schemas.openxmlformats.org/officeDocument/2006/relationships/tags" Target="../tags/tag1179.xml"/><Relationship Id="rId5" Type="http://schemas.openxmlformats.org/officeDocument/2006/relationships/tags" Target="../tags/tag1147.xml"/><Relationship Id="rId15" Type="http://schemas.openxmlformats.org/officeDocument/2006/relationships/tags" Target="../tags/tag1157.xml"/><Relationship Id="rId23" Type="http://schemas.openxmlformats.org/officeDocument/2006/relationships/tags" Target="../tags/tag1165.xml"/><Relationship Id="rId28" Type="http://schemas.openxmlformats.org/officeDocument/2006/relationships/tags" Target="../tags/tag1170.xml"/><Relationship Id="rId36" Type="http://schemas.openxmlformats.org/officeDocument/2006/relationships/tags" Target="../tags/tag1178.xml"/><Relationship Id="rId10" Type="http://schemas.openxmlformats.org/officeDocument/2006/relationships/tags" Target="../tags/tag1152.xml"/><Relationship Id="rId19" Type="http://schemas.openxmlformats.org/officeDocument/2006/relationships/tags" Target="../tags/tag1161.xml"/><Relationship Id="rId31" Type="http://schemas.openxmlformats.org/officeDocument/2006/relationships/tags" Target="../tags/tag1173.xml"/><Relationship Id="rId4" Type="http://schemas.openxmlformats.org/officeDocument/2006/relationships/tags" Target="../tags/tag1146.xml"/><Relationship Id="rId9" Type="http://schemas.openxmlformats.org/officeDocument/2006/relationships/tags" Target="../tags/tag1151.xml"/><Relationship Id="rId14" Type="http://schemas.openxmlformats.org/officeDocument/2006/relationships/tags" Target="../tags/tag1156.xml"/><Relationship Id="rId22" Type="http://schemas.openxmlformats.org/officeDocument/2006/relationships/tags" Target="../tags/tag1164.xml"/><Relationship Id="rId27" Type="http://schemas.openxmlformats.org/officeDocument/2006/relationships/tags" Target="../tags/tag1169.xml"/><Relationship Id="rId30" Type="http://schemas.openxmlformats.org/officeDocument/2006/relationships/tags" Target="../tags/tag1172.xml"/><Relationship Id="rId35" Type="http://schemas.openxmlformats.org/officeDocument/2006/relationships/tags" Target="../tags/tag117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8" Type="http://schemas.openxmlformats.org/officeDocument/2006/relationships/tags" Target="../tags/tag1187.xml"/><Relationship Id="rId13" Type="http://schemas.openxmlformats.org/officeDocument/2006/relationships/tags" Target="../tags/tag1192.xml"/><Relationship Id="rId18" Type="http://schemas.openxmlformats.org/officeDocument/2006/relationships/tags" Target="../tags/tag1197.xml"/><Relationship Id="rId26" Type="http://schemas.openxmlformats.org/officeDocument/2006/relationships/tags" Target="../tags/tag1205.xml"/><Relationship Id="rId39" Type="http://schemas.openxmlformats.org/officeDocument/2006/relationships/tags" Target="../tags/tag1218.xml"/><Relationship Id="rId3" Type="http://schemas.openxmlformats.org/officeDocument/2006/relationships/tags" Target="../tags/tag1182.xml"/><Relationship Id="rId21" Type="http://schemas.openxmlformats.org/officeDocument/2006/relationships/tags" Target="../tags/tag1200.xml"/><Relationship Id="rId34" Type="http://schemas.openxmlformats.org/officeDocument/2006/relationships/tags" Target="../tags/tag1213.xml"/><Relationship Id="rId42" Type="http://schemas.openxmlformats.org/officeDocument/2006/relationships/tags" Target="../tags/tag1221.xml"/><Relationship Id="rId7" Type="http://schemas.openxmlformats.org/officeDocument/2006/relationships/tags" Target="../tags/tag1186.xml"/><Relationship Id="rId12" Type="http://schemas.openxmlformats.org/officeDocument/2006/relationships/tags" Target="../tags/tag1191.xml"/><Relationship Id="rId17" Type="http://schemas.openxmlformats.org/officeDocument/2006/relationships/tags" Target="../tags/tag1196.xml"/><Relationship Id="rId25" Type="http://schemas.openxmlformats.org/officeDocument/2006/relationships/tags" Target="../tags/tag1204.xml"/><Relationship Id="rId33" Type="http://schemas.openxmlformats.org/officeDocument/2006/relationships/tags" Target="../tags/tag1212.xml"/><Relationship Id="rId38" Type="http://schemas.openxmlformats.org/officeDocument/2006/relationships/tags" Target="../tags/tag1217.xml"/><Relationship Id="rId2" Type="http://schemas.openxmlformats.org/officeDocument/2006/relationships/tags" Target="../tags/tag1181.xml"/><Relationship Id="rId16" Type="http://schemas.openxmlformats.org/officeDocument/2006/relationships/tags" Target="../tags/tag1195.xml"/><Relationship Id="rId20" Type="http://schemas.openxmlformats.org/officeDocument/2006/relationships/tags" Target="../tags/tag1199.xml"/><Relationship Id="rId29" Type="http://schemas.openxmlformats.org/officeDocument/2006/relationships/tags" Target="../tags/tag1208.xml"/><Relationship Id="rId41" Type="http://schemas.openxmlformats.org/officeDocument/2006/relationships/tags" Target="../tags/tag1220.xml"/><Relationship Id="rId1" Type="http://schemas.openxmlformats.org/officeDocument/2006/relationships/tags" Target="../tags/tag1180.xml"/><Relationship Id="rId6" Type="http://schemas.openxmlformats.org/officeDocument/2006/relationships/tags" Target="../tags/tag1185.xml"/><Relationship Id="rId11" Type="http://schemas.openxmlformats.org/officeDocument/2006/relationships/tags" Target="../tags/tag1190.xml"/><Relationship Id="rId24" Type="http://schemas.openxmlformats.org/officeDocument/2006/relationships/tags" Target="../tags/tag1203.xml"/><Relationship Id="rId32" Type="http://schemas.openxmlformats.org/officeDocument/2006/relationships/tags" Target="../tags/tag1211.xml"/><Relationship Id="rId37" Type="http://schemas.openxmlformats.org/officeDocument/2006/relationships/tags" Target="../tags/tag1216.xml"/><Relationship Id="rId40" Type="http://schemas.openxmlformats.org/officeDocument/2006/relationships/tags" Target="../tags/tag1219.xml"/><Relationship Id="rId5" Type="http://schemas.openxmlformats.org/officeDocument/2006/relationships/tags" Target="../tags/tag1184.xml"/><Relationship Id="rId15" Type="http://schemas.openxmlformats.org/officeDocument/2006/relationships/tags" Target="../tags/tag1194.xml"/><Relationship Id="rId23" Type="http://schemas.openxmlformats.org/officeDocument/2006/relationships/tags" Target="../tags/tag1202.xml"/><Relationship Id="rId28" Type="http://schemas.openxmlformats.org/officeDocument/2006/relationships/tags" Target="../tags/tag1207.xml"/><Relationship Id="rId36" Type="http://schemas.openxmlformats.org/officeDocument/2006/relationships/tags" Target="../tags/tag1215.xml"/><Relationship Id="rId10" Type="http://schemas.openxmlformats.org/officeDocument/2006/relationships/tags" Target="../tags/tag1189.xml"/><Relationship Id="rId19" Type="http://schemas.openxmlformats.org/officeDocument/2006/relationships/tags" Target="../tags/tag1198.xml"/><Relationship Id="rId31" Type="http://schemas.openxmlformats.org/officeDocument/2006/relationships/tags" Target="../tags/tag1210.xml"/><Relationship Id="rId44" Type="http://schemas.openxmlformats.org/officeDocument/2006/relationships/slideLayout" Target="../slideLayouts/slideLayout1.xml"/><Relationship Id="rId4" Type="http://schemas.openxmlformats.org/officeDocument/2006/relationships/tags" Target="../tags/tag1183.xml"/><Relationship Id="rId9" Type="http://schemas.openxmlformats.org/officeDocument/2006/relationships/tags" Target="../tags/tag1188.xml"/><Relationship Id="rId14" Type="http://schemas.openxmlformats.org/officeDocument/2006/relationships/tags" Target="../tags/tag1193.xml"/><Relationship Id="rId22" Type="http://schemas.openxmlformats.org/officeDocument/2006/relationships/tags" Target="../tags/tag1201.xml"/><Relationship Id="rId27" Type="http://schemas.openxmlformats.org/officeDocument/2006/relationships/tags" Target="../tags/tag1206.xml"/><Relationship Id="rId30" Type="http://schemas.openxmlformats.org/officeDocument/2006/relationships/tags" Target="../tags/tag1209.xml"/><Relationship Id="rId35" Type="http://schemas.openxmlformats.org/officeDocument/2006/relationships/tags" Target="../tags/tag1214.xml"/><Relationship Id="rId43" Type="http://schemas.openxmlformats.org/officeDocument/2006/relationships/tags" Target="../tags/tag1222.xml"/></Relationships>
</file>

<file path=ppt/slides/_rels/slide41.xml.rels><?xml version="1.0" encoding="UTF-8" standalone="yes"?>
<Relationships xmlns="http://schemas.openxmlformats.org/package/2006/relationships"><Relationship Id="rId13" Type="http://schemas.openxmlformats.org/officeDocument/2006/relationships/tags" Target="../tags/tag1235.xml"/><Relationship Id="rId18" Type="http://schemas.openxmlformats.org/officeDocument/2006/relationships/tags" Target="../tags/tag1240.xml"/><Relationship Id="rId26" Type="http://schemas.openxmlformats.org/officeDocument/2006/relationships/tags" Target="../tags/tag1248.xml"/><Relationship Id="rId39" Type="http://schemas.openxmlformats.org/officeDocument/2006/relationships/tags" Target="../tags/tag1261.xml"/><Relationship Id="rId21" Type="http://schemas.openxmlformats.org/officeDocument/2006/relationships/tags" Target="../tags/tag1243.xml"/><Relationship Id="rId34" Type="http://schemas.openxmlformats.org/officeDocument/2006/relationships/tags" Target="../tags/tag1256.xml"/><Relationship Id="rId42" Type="http://schemas.openxmlformats.org/officeDocument/2006/relationships/tags" Target="../tags/tag1264.xml"/><Relationship Id="rId47" Type="http://schemas.openxmlformats.org/officeDocument/2006/relationships/tags" Target="../tags/tag1269.xml"/><Relationship Id="rId50" Type="http://schemas.openxmlformats.org/officeDocument/2006/relationships/tags" Target="../tags/tag1272.xml"/><Relationship Id="rId55" Type="http://schemas.openxmlformats.org/officeDocument/2006/relationships/tags" Target="../tags/tag1277.xml"/><Relationship Id="rId7" Type="http://schemas.openxmlformats.org/officeDocument/2006/relationships/tags" Target="../tags/tag1229.xml"/><Relationship Id="rId12" Type="http://schemas.openxmlformats.org/officeDocument/2006/relationships/tags" Target="../tags/tag1234.xml"/><Relationship Id="rId17" Type="http://schemas.openxmlformats.org/officeDocument/2006/relationships/tags" Target="../tags/tag1239.xml"/><Relationship Id="rId25" Type="http://schemas.openxmlformats.org/officeDocument/2006/relationships/tags" Target="../tags/tag1247.xml"/><Relationship Id="rId33" Type="http://schemas.openxmlformats.org/officeDocument/2006/relationships/tags" Target="../tags/tag1255.xml"/><Relationship Id="rId38" Type="http://schemas.openxmlformats.org/officeDocument/2006/relationships/tags" Target="../tags/tag1260.xml"/><Relationship Id="rId46" Type="http://schemas.openxmlformats.org/officeDocument/2006/relationships/tags" Target="../tags/tag1268.xml"/><Relationship Id="rId59" Type="http://schemas.openxmlformats.org/officeDocument/2006/relationships/tags" Target="../tags/tag1281.xml"/><Relationship Id="rId2" Type="http://schemas.openxmlformats.org/officeDocument/2006/relationships/tags" Target="../tags/tag1224.xml"/><Relationship Id="rId16" Type="http://schemas.openxmlformats.org/officeDocument/2006/relationships/tags" Target="../tags/tag1238.xml"/><Relationship Id="rId20" Type="http://schemas.openxmlformats.org/officeDocument/2006/relationships/tags" Target="../tags/tag1242.xml"/><Relationship Id="rId29" Type="http://schemas.openxmlformats.org/officeDocument/2006/relationships/tags" Target="../tags/tag1251.xml"/><Relationship Id="rId41" Type="http://schemas.openxmlformats.org/officeDocument/2006/relationships/tags" Target="../tags/tag1263.xml"/><Relationship Id="rId54" Type="http://schemas.openxmlformats.org/officeDocument/2006/relationships/tags" Target="../tags/tag1276.xml"/><Relationship Id="rId1" Type="http://schemas.openxmlformats.org/officeDocument/2006/relationships/tags" Target="../tags/tag1223.xml"/><Relationship Id="rId6" Type="http://schemas.openxmlformats.org/officeDocument/2006/relationships/tags" Target="../tags/tag1228.xml"/><Relationship Id="rId11" Type="http://schemas.openxmlformats.org/officeDocument/2006/relationships/tags" Target="../tags/tag1233.xml"/><Relationship Id="rId24" Type="http://schemas.openxmlformats.org/officeDocument/2006/relationships/tags" Target="../tags/tag1246.xml"/><Relationship Id="rId32" Type="http://schemas.openxmlformats.org/officeDocument/2006/relationships/tags" Target="../tags/tag1254.xml"/><Relationship Id="rId37" Type="http://schemas.openxmlformats.org/officeDocument/2006/relationships/tags" Target="../tags/tag1259.xml"/><Relationship Id="rId40" Type="http://schemas.openxmlformats.org/officeDocument/2006/relationships/tags" Target="../tags/tag1262.xml"/><Relationship Id="rId45" Type="http://schemas.openxmlformats.org/officeDocument/2006/relationships/tags" Target="../tags/tag1267.xml"/><Relationship Id="rId53" Type="http://schemas.openxmlformats.org/officeDocument/2006/relationships/tags" Target="../tags/tag1275.xml"/><Relationship Id="rId58" Type="http://schemas.openxmlformats.org/officeDocument/2006/relationships/tags" Target="../tags/tag1280.xml"/><Relationship Id="rId5" Type="http://schemas.openxmlformats.org/officeDocument/2006/relationships/tags" Target="../tags/tag1227.xml"/><Relationship Id="rId15" Type="http://schemas.openxmlformats.org/officeDocument/2006/relationships/tags" Target="../tags/tag1237.xml"/><Relationship Id="rId23" Type="http://schemas.openxmlformats.org/officeDocument/2006/relationships/tags" Target="../tags/tag1245.xml"/><Relationship Id="rId28" Type="http://schemas.openxmlformats.org/officeDocument/2006/relationships/tags" Target="../tags/tag1250.xml"/><Relationship Id="rId36" Type="http://schemas.openxmlformats.org/officeDocument/2006/relationships/tags" Target="../tags/tag1258.xml"/><Relationship Id="rId49" Type="http://schemas.openxmlformats.org/officeDocument/2006/relationships/tags" Target="../tags/tag1271.xml"/><Relationship Id="rId57" Type="http://schemas.openxmlformats.org/officeDocument/2006/relationships/tags" Target="../tags/tag1279.xml"/><Relationship Id="rId10" Type="http://schemas.openxmlformats.org/officeDocument/2006/relationships/tags" Target="../tags/tag1232.xml"/><Relationship Id="rId19" Type="http://schemas.openxmlformats.org/officeDocument/2006/relationships/tags" Target="../tags/tag1241.xml"/><Relationship Id="rId31" Type="http://schemas.openxmlformats.org/officeDocument/2006/relationships/tags" Target="../tags/tag1253.xml"/><Relationship Id="rId44" Type="http://schemas.openxmlformats.org/officeDocument/2006/relationships/tags" Target="../tags/tag1266.xml"/><Relationship Id="rId52" Type="http://schemas.openxmlformats.org/officeDocument/2006/relationships/tags" Target="../tags/tag1274.xml"/><Relationship Id="rId60" Type="http://schemas.openxmlformats.org/officeDocument/2006/relationships/slideLayout" Target="../slideLayouts/slideLayout1.xml"/><Relationship Id="rId4" Type="http://schemas.openxmlformats.org/officeDocument/2006/relationships/tags" Target="../tags/tag1226.xml"/><Relationship Id="rId9" Type="http://schemas.openxmlformats.org/officeDocument/2006/relationships/tags" Target="../tags/tag1231.xml"/><Relationship Id="rId14" Type="http://schemas.openxmlformats.org/officeDocument/2006/relationships/tags" Target="../tags/tag1236.xml"/><Relationship Id="rId22" Type="http://schemas.openxmlformats.org/officeDocument/2006/relationships/tags" Target="../tags/tag1244.xml"/><Relationship Id="rId27" Type="http://schemas.openxmlformats.org/officeDocument/2006/relationships/tags" Target="../tags/tag1249.xml"/><Relationship Id="rId30" Type="http://schemas.openxmlformats.org/officeDocument/2006/relationships/tags" Target="../tags/tag1252.xml"/><Relationship Id="rId35" Type="http://schemas.openxmlformats.org/officeDocument/2006/relationships/tags" Target="../tags/tag1257.xml"/><Relationship Id="rId43" Type="http://schemas.openxmlformats.org/officeDocument/2006/relationships/tags" Target="../tags/tag1265.xml"/><Relationship Id="rId48" Type="http://schemas.openxmlformats.org/officeDocument/2006/relationships/tags" Target="../tags/tag1270.xml"/><Relationship Id="rId56" Type="http://schemas.openxmlformats.org/officeDocument/2006/relationships/tags" Target="../tags/tag1278.xml"/><Relationship Id="rId8" Type="http://schemas.openxmlformats.org/officeDocument/2006/relationships/tags" Target="../tags/tag1230.xml"/><Relationship Id="rId51" Type="http://schemas.openxmlformats.org/officeDocument/2006/relationships/tags" Target="../tags/tag1273.xml"/><Relationship Id="rId3" Type="http://schemas.openxmlformats.org/officeDocument/2006/relationships/tags" Target="../tags/tag1225.xml"/></Relationships>
</file>

<file path=ppt/slides/_rels/slide42.xml.rels><?xml version="1.0" encoding="UTF-8" standalone="yes"?>
<Relationships xmlns="http://schemas.openxmlformats.org/package/2006/relationships"><Relationship Id="rId13" Type="http://schemas.openxmlformats.org/officeDocument/2006/relationships/tags" Target="../tags/tag1294.xml"/><Relationship Id="rId18" Type="http://schemas.openxmlformats.org/officeDocument/2006/relationships/tags" Target="../tags/tag1299.xml"/><Relationship Id="rId26" Type="http://schemas.openxmlformats.org/officeDocument/2006/relationships/tags" Target="../tags/tag1307.xml"/><Relationship Id="rId39" Type="http://schemas.openxmlformats.org/officeDocument/2006/relationships/tags" Target="../tags/tag1320.xml"/><Relationship Id="rId21" Type="http://schemas.openxmlformats.org/officeDocument/2006/relationships/tags" Target="../tags/tag1302.xml"/><Relationship Id="rId34" Type="http://schemas.openxmlformats.org/officeDocument/2006/relationships/tags" Target="../tags/tag1315.xml"/><Relationship Id="rId42" Type="http://schemas.openxmlformats.org/officeDocument/2006/relationships/tags" Target="../tags/tag1323.xml"/><Relationship Id="rId47" Type="http://schemas.openxmlformats.org/officeDocument/2006/relationships/tags" Target="../tags/tag1328.xml"/><Relationship Id="rId50" Type="http://schemas.openxmlformats.org/officeDocument/2006/relationships/tags" Target="../tags/tag1331.xml"/><Relationship Id="rId55" Type="http://schemas.openxmlformats.org/officeDocument/2006/relationships/slideLayout" Target="../slideLayouts/slideLayout1.xml"/><Relationship Id="rId7" Type="http://schemas.openxmlformats.org/officeDocument/2006/relationships/tags" Target="../tags/tag1288.xml"/><Relationship Id="rId12" Type="http://schemas.openxmlformats.org/officeDocument/2006/relationships/tags" Target="../tags/tag1293.xml"/><Relationship Id="rId17" Type="http://schemas.openxmlformats.org/officeDocument/2006/relationships/tags" Target="../tags/tag1298.xml"/><Relationship Id="rId25" Type="http://schemas.openxmlformats.org/officeDocument/2006/relationships/tags" Target="../tags/tag1306.xml"/><Relationship Id="rId33" Type="http://schemas.openxmlformats.org/officeDocument/2006/relationships/tags" Target="../tags/tag1314.xml"/><Relationship Id="rId38" Type="http://schemas.openxmlformats.org/officeDocument/2006/relationships/tags" Target="../tags/tag1319.xml"/><Relationship Id="rId46" Type="http://schemas.openxmlformats.org/officeDocument/2006/relationships/tags" Target="../tags/tag1327.xml"/><Relationship Id="rId2" Type="http://schemas.openxmlformats.org/officeDocument/2006/relationships/tags" Target="../tags/tag1283.xml"/><Relationship Id="rId16" Type="http://schemas.openxmlformats.org/officeDocument/2006/relationships/tags" Target="../tags/tag1297.xml"/><Relationship Id="rId20" Type="http://schemas.openxmlformats.org/officeDocument/2006/relationships/tags" Target="../tags/tag1301.xml"/><Relationship Id="rId29" Type="http://schemas.openxmlformats.org/officeDocument/2006/relationships/tags" Target="../tags/tag1310.xml"/><Relationship Id="rId41" Type="http://schemas.openxmlformats.org/officeDocument/2006/relationships/tags" Target="../tags/tag1322.xml"/><Relationship Id="rId54" Type="http://schemas.openxmlformats.org/officeDocument/2006/relationships/tags" Target="../tags/tag1335.xml"/><Relationship Id="rId1" Type="http://schemas.openxmlformats.org/officeDocument/2006/relationships/tags" Target="../tags/tag1282.xml"/><Relationship Id="rId6" Type="http://schemas.openxmlformats.org/officeDocument/2006/relationships/tags" Target="../tags/tag1287.xml"/><Relationship Id="rId11" Type="http://schemas.openxmlformats.org/officeDocument/2006/relationships/tags" Target="../tags/tag1292.xml"/><Relationship Id="rId24" Type="http://schemas.openxmlformats.org/officeDocument/2006/relationships/tags" Target="../tags/tag1305.xml"/><Relationship Id="rId32" Type="http://schemas.openxmlformats.org/officeDocument/2006/relationships/tags" Target="../tags/tag1313.xml"/><Relationship Id="rId37" Type="http://schemas.openxmlformats.org/officeDocument/2006/relationships/tags" Target="../tags/tag1318.xml"/><Relationship Id="rId40" Type="http://schemas.openxmlformats.org/officeDocument/2006/relationships/tags" Target="../tags/tag1321.xml"/><Relationship Id="rId45" Type="http://schemas.openxmlformats.org/officeDocument/2006/relationships/tags" Target="../tags/tag1326.xml"/><Relationship Id="rId53" Type="http://schemas.openxmlformats.org/officeDocument/2006/relationships/tags" Target="../tags/tag1334.xml"/><Relationship Id="rId5" Type="http://schemas.openxmlformats.org/officeDocument/2006/relationships/tags" Target="../tags/tag1286.xml"/><Relationship Id="rId15" Type="http://schemas.openxmlformats.org/officeDocument/2006/relationships/tags" Target="../tags/tag1296.xml"/><Relationship Id="rId23" Type="http://schemas.openxmlformats.org/officeDocument/2006/relationships/tags" Target="../tags/tag1304.xml"/><Relationship Id="rId28" Type="http://schemas.openxmlformats.org/officeDocument/2006/relationships/tags" Target="../tags/tag1309.xml"/><Relationship Id="rId36" Type="http://schemas.openxmlformats.org/officeDocument/2006/relationships/tags" Target="../tags/tag1317.xml"/><Relationship Id="rId49" Type="http://schemas.openxmlformats.org/officeDocument/2006/relationships/tags" Target="../tags/tag1330.xml"/><Relationship Id="rId10" Type="http://schemas.openxmlformats.org/officeDocument/2006/relationships/tags" Target="../tags/tag1291.xml"/><Relationship Id="rId19" Type="http://schemas.openxmlformats.org/officeDocument/2006/relationships/tags" Target="../tags/tag1300.xml"/><Relationship Id="rId31" Type="http://schemas.openxmlformats.org/officeDocument/2006/relationships/tags" Target="../tags/tag1312.xml"/><Relationship Id="rId44" Type="http://schemas.openxmlformats.org/officeDocument/2006/relationships/tags" Target="../tags/tag1325.xml"/><Relationship Id="rId52" Type="http://schemas.openxmlformats.org/officeDocument/2006/relationships/tags" Target="../tags/tag1333.xml"/><Relationship Id="rId4" Type="http://schemas.openxmlformats.org/officeDocument/2006/relationships/tags" Target="../tags/tag1285.xml"/><Relationship Id="rId9" Type="http://schemas.openxmlformats.org/officeDocument/2006/relationships/tags" Target="../tags/tag1290.xml"/><Relationship Id="rId14" Type="http://schemas.openxmlformats.org/officeDocument/2006/relationships/tags" Target="../tags/tag1295.xml"/><Relationship Id="rId22" Type="http://schemas.openxmlformats.org/officeDocument/2006/relationships/tags" Target="../tags/tag1303.xml"/><Relationship Id="rId27" Type="http://schemas.openxmlformats.org/officeDocument/2006/relationships/tags" Target="../tags/tag1308.xml"/><Relationship Id="rId30" Type="http://schemas.openxmlformats.org/officeDocument/2006/relationships/tags" Target="../tags/tag1311.xml"/><Relationship Id="rId35" Type="http://schemas.openxmlformats.org/officeDocument/2006/relationships/tags" Target="../tags/tag1316.xml"/><Relationship Id="rId43" Type="http://schemas.openxmlformats.org/officeDocument/2006/relationships/tags" Target="../tags/tag1324.xml"/><Relationship Id="rId48" Type="http://schemas.openxmlformats.org/officeDocument/2006/relationships/tags" Target="../tags/tag1329.xml"/><Relationship Id="rId8" Type="http://schemas.openxmlformats.org/officeDocument/2006/relationships/tags" Target="../tags/tag1289.xml"/><Relationship Id="rId51" Type="http://schemas.openxmlformats.org/officeDocument/2006/relationships/tags" Target="../tags/tag1332.xml"/><Relationship Id="rId3" Type="http://schemas.openxmlformats.org/officeDocument/2006/relationships/tags" Target="../tags/tag1284.xml"/></Relationships>
</file>

<file path=ppt/slides/_rels/slide43.xml.rels><?xml version="1.0" encoding="UTF-8" standalone="yes"?>
<Relationships xmlns="http://schemas.openxmlformats.org/package/2006/relationships"><Relationship Id="rId8" Type="http://schemas.openxmlformats.org/officeDocument/2006/relationships/tags" Target="../tags/tag1343.xml"/><Relationship Id="rId13" Type="http://schemas.openxmlformats.org/officeDocument/2006/relationships/tags" Target="../tags/tag1348.xml"/><Relationship Id="rId18" Type="http://schemas.openxmlformats.org/officeDocument/2006/relationships/tags" Target="../tags/tag1353.xml"/><Relationship Id="rId26" Type="http://schemas.openxmlformats.org/officeDocument/2006/relationships/tags" Target="../tags/tag1361.xml"/><Relationship Id="rId3" Type="http://schemas.openxmlformats.org/officeDocument/2006/relationships/tags" Target="../tags/tag1338.xml"/><Relationship Id="rId21" Type="http://schemas.openxmlformats.org/officeDocument/2006/relationships/tags" Target="../tags/tag1356.xml"/><Relationship Id="rId34" Type="http://schemas.openxmlformats.org/officeDocument/2006/relationships/tags" Target="../tags/tag1369.xml"/><Relationship Id="rId7" Type="http://schemas.openxmlformats.org/officeDocument/2006/relationships/tags" Target="../tags/tag1342.xml"/><Relationship Id="rId12" Type="http://schemas.openxmlformats.org/officeDocument/2006/relationships/tags" Target="../tags/tag1347.xml"/><Relationship Id="rId17" Type="http://schemas.openxmlformats.org/officeDocument/2006/relationships/tags" Target="../tags/tag1352.xml"/><Relationship Id="rId25" Type="http://schemas.openxmlformats.org/officeDocument/2006/relationships/tags" Target="../tags/tag1360.xml"/><Relationship Id="rId33" Type="http://schemas.openxmlformats.org/officeDocument/2006/relationships/tags" Target="../tags/tag1368.xml"/><Relationship Id="rId2" Type="http://schemas.openxmlformats.org/officeDocument/2006/relationships/tags" Target="../tags/tag1337.xml"/><Relationship Id="rId16" Type="http://schemas.openxmlformats.org/officeDocument/2006/relationships/tags" Target="../tags/tag1351.xml"/><Relationship Id="rId20" Type="http://schemas.openxmlformats.org/officeDocument/2006/relationships/tags" Target="../tags/tag1355.xml"/><Relationship Id="rId29" Type="http://schemas.openxmlformats.org/officeDocument/2006/relationships/tags" Target="../tags/tag1364.xml"/><Relationship Id="rId1" Type="http://schemas.openxmlformats.org/officeDocument/2006/relationships/tags" Target="../tags/tag1336.xml"/><Relationship Id="rId6" Type="http://schemas.openxmlformats.org/officeDocument/2006/relationships/tags" Target="../tags/tag1341.xml"/><Relationship Id="rId11" Type="http://schemas.openxmlformats.org/officeDocument/2006/relationships/tags" Target="../tags/tag1346.xml"/><Relationship Id="rId24" Type="http://schemas.openxmlformats.org/officeDocument/2006/relationships/tags" Target="../tags/tag1359.xml"/><Relationship Id="rId32" Type="http://schemas.openxmlformats.org/officeDocument/2006/relationships/tags" Target="../tags/tag1367.xml"/><Relationship Id="rId5" Type="http://schemas.openxmlformats.org/officeDocument/2006/relationships/tags" Target="../tags/tag1340.xml"/><Relationship Id="rId15" Type="http://schemas.openxmlformats.org/officeDocument/2006/relationships/tags" Target="../tags/tag1350.xml"/><Relationship Id="rId23" Type="http://schemas.openxmlformats.org/officeDocument/2006/relationships/tags" Target="../tags/tag1358.xml"/><Relationship Id="rId28" Type="http://schemas.openxmlformats.org/officeDocument/2006/relationships/tags" Target="../tags/tag1363.xml"/><Relationship Id="rId10" Type="http://schemas.openxmlformats.org/officeDocument/2006/relationships/tags" Target="../tags/tag1345.xml"/><Relationship Id="rId19" Type="http://schemas.openxmlformats.org/officeDocument/2006/relationships/tags" Target="../tags/tag1354.xml"/><Relationship Id="rId31" Type="http://schemas.openxmlformats.org/officeDocument/2006/relationships/tags" Target="../tags/tag1366.xml"/><Relationship Id="rId4" Type="http://schemas.openxmlformats.org/officeDocument/2006/relationships/tags" Target="../tags/tag1339.xml"/><Relationship Id="rId9" Type="http://schemas.openxmlformats.org/officeDocument/2006/relationships/tags" Target="../tags/tag1344.xml"/><Relationship Id="rId14" Type="http://schemas.openxmlformats.org/officeDocument/2006/relationships/tags" Target="../tags/tag1349.xml"/><Relationship Id="rId22" Type="http://schemas.openxmlformats.org/officeDocument/2006/relationships/tags" Target="../tags/tag1357.xml"/><Relationship Id="rId27" Type="http://schemas.openxmlformats.org/officeDocument/2006/relationships/tags" Target="../tags/tag1362.xml"/><Relationship Id="rId30" Type="http://schemas.openxmlformats.org/officeDocument/2006/relationships/tags" Target="../tags/tag1365.xml"/><Relationship Id="rId35"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3" Type="http://schemas.openxmlformats.org/officeDocument/2006/relationships/tags" Target="../tags/tag1382.xml"/><Relationship Id="rId18" Type="http://schemas.openxmlformats.org/officeDocument/2006/relationships/tags" Target="../tags/tag1387.xml"/><Relationship Id="rId26" Type="http://schemas.openxmlformats.org/officeDocument/2006/relationships/tags" Target="../tags/tag1395.xml"/><Relationship Id="rId39" Type="http://schemas.openxmlformats.org/officeDocument/2006/relationships/tags" Target="../tags/tag1408.xml"/><Relationship Id="rId21" Type="http://schemas.openxmlformats.org/officeDocument/2006/relationships/tags" Target="../tags/tag1390.xml"/><Relationship Id="rId34" Type="http://schemas.openxmlformats.org/officeDocument/2006/relationships/tags" Target="../tags/tag1403.xml"/><Relationship Id="rId42" Type="http://schemas.openxmlformats.org/officeDocument/2006/relationships/tags" Target="../tags/tag1411.xml"/><Relationship Id="rId47" Type="http://schemas.openxmlformats.org/officeDocument/2006/relationships/tags" Target="../tags/tag1416.xml"/><Relationship Id="rId50" Type="http://schemas.openxmlformats.org/officeDocument/2006/relationships/tags" Target="../tags/tag1419.xml"/><Relationship Id="rId55" Type="http://schemas.openxmlformats.org/officeDocument/2006/relationships/tags" Target="../tags/tag1424.xml"/><Relationship Id="rId63" Type="http://schemas.openxmlformats.org/officeDocument/2006/relationships/tags" Target="../tags/tag1432.xml"/><Relationship Id="rId68" Type="http://schemas.openxmlformats.org/officeDocument/2006/relationships/tags" Target="../tags/tag1437.xml"/><Relationship Id="rId76" Type="http://schemas.openxmlformats.org/officeDocument/2006/relationships/tags" Target="../tags/tag1445.xml"/><Relationship Id="rId7" Type="http://schemas.openxmlformats.org/officeDocument/2006/relationships/tags" Target="../tags/tag1376.xml"/><Relationship Id="rId71" Type="http://schemas.openxmlformats.org/officeDocument/2006/relationships/tags" Target="../tags/tag1440.xml"/><Relationship Id="rId2" Type="http://schemas.openxmlformats.org/officeDocument/2006/relationships/tags" Target="../tags/tag1371.xml"/><Relationship Id="rId16" Type="http://schemas.openxmlformats.org/officeDocument/2006/relationships/tags" Target="../tags/tag1385.xml"/><Relationship Id="rId29" Type="http://schemas.openxmlformats.org/officeDocument/2006/relationships/tags" Target="../tags/tag1398.xml"/><Relationship Id="rId11" Type="http://schemas.openxmlformats.org/officeDocument/2006/relationships/tags" Target="../tags/tag1380.xml"/><Relationship Id="rId24" Type="http://schemas.openxmlformats.org/officeDocument/2006/relationships/tags" Target="../tags/tag1393.xml"/><Relationship Id="rId32" Type="http://schemas.openxmlformats.org/officeDocument/2006/relationships/tags" Target="../tags/tag1401.xml"/><Relationship Id="rId37" Type="http://schemas.openxmlformats.org/officeDocument/2006/relationships/tags" Target="../tags/tag1406.xml"/><Relationship Id="rId40" Type="http://schemas.openxmlformats.org/officeDocument/2006/relationships/tags" Target="../tags/tag1409.xml"/><Relationship Id="rId45" Type="http://schemas.openxmlformats.org/officeDocument/2006/relationships/tags" Target="../tags/tag1414.xml"/><Relationship Id="rId53" Type="http://schemas.openxmlformats.org/officeDocument/2006/relationships/tags" Target="../tags/tag1422.xml"/><Relationship Id="rId58" Type="http://schemas.openxmlformats.org/officeDocument/2006/relationships/tags" Target="../tags/tag1427.xml"/><Relationship Id="rId66" Type="http://schemas.openxmlformats.org/officeDocument/2006/relationships/tags" Target="../tags/tag1435.xml"/><Relationship Id="rId74" Type="http://schemas.openxmlformats.org/officeDocument/2006/relationships/tags" Target="../tags/tag1443.xml"/><Relationship Id="rId79" Type="http://schemas.openxmlformats.org/officeDocument/2006/relationships/slideLayout" Target="../slideLayouts/slideLayout3.xml"/><Relationship Id="rId5" Type="http://schemas.openxmlformats.org/officeDocument/2006/relationships/tags" Target="../tags/tag1374.xml"/><Relationship Id="rId61" Type="http://schemas.openxmlformats.org/officeDocument/2006/relationships/tags" Target="../tags/tag1430.xml"/><Relationship Id="rId10" Type="http://schemas.openxmlformats.org/officeDocument/2006/relationships/tags" Target="../tags/tag1379.xml"/><Relationship Id="rId19" Type="http://schemas.openxmlformats.org/officeDocument/2006/relationships/tags" Target="../tags/tag1388.xml"/><Relationship Id="rId31" Type="http://schemas.openxmlformats.org/officeDocument/2006/relationships/tags" Target="../tags/tag1400.xml"/><Relationship Id="rId44" Type="http://schemas.openxmlformats.org/officeDocument/2006/relationships/tags" Target="../tags/tag1413.xml"/><Relationship Id="rId52" Type="http://schemas.openxmlformats.org/officeDocument/2006/relationships/tags" Target="../tags/tag1421.xml"/><Relationship Id="rId60" Type="http://schemas.openxmlformats.org/officeDocument/2006/relationships/tags" Target="../tags/tag1429.xml"/><Relationship Id="rId65" Type="http://schemas.openxmlformats.org/officeDocument/2006/relationships/tags" Target="../tags/tag1434.xml"/><Relationship Id="rId73" Type="http://schemas.openxmlformats.org/officeDocument/2006/relationships/tags" Target="../tags/tag1442.xml"/><Relationship Id="rId78" Type="http://schemas.openxmlformats.org/officeDocument/2006/relationships/tags" Target="../tags/tag1447.xml"/><Relationship Id="rId4" Type="http://schemas.openxmlformats.org/officeDocument/2006/relationships/tags" Target="../tags/tag1373.xml"/><Relationship Id="rId9" Type="http://schemas.openxmlformats.org/officeDocument/2006/relationships/tags" Target="../tags/tag1378.xml"/><Relationship Id="rId14" Type="http://schemas.openxmlformats.org/officeDocument/2006/relationships/tags" Target="../tags/tag1383.xml"/><Relationship Id="rId22" Type="http://schemas.openxmlformats.org/officeDocument/2006/relationships/tags" Target="../tags/tag1391.xml"/><Relationship Id="rId27" Type="http://schemas.openxmlformats.org/officeDocument/2006/relationships/tags" Target="../tags/tag1396.xml"/><Relationship Id="rId30" Type="http://schemas.openxmlformats.org/officeDocument/2006/relationships/tags" Target="../tags/tag1399.xml"/><Relationship Id="rId35" Type="http://schemas.openxmlformats.org/officeDocument/2006/relationships/tags" Target="../tags/tag1404.xml"/><Relationship Id="rId43" Type="http://schemas.openxmlformats.org/officeDocument/2006/relationships/tags" Target="../tags/tag1412.xml"/><Relationship Id="rId48" Type="http://schemas.openxmlformats.org/officeDocument/2006/relationships/tags" Target="../tags/tag1417.xml"/><Relationship Id="rId56" Type="http://schemas.openxmlformats.org/officeDocument/2006/relationships/tags" Target="../tags/tag1425.xml"/><Relationship Id="rId64" Type="http://schemas.openxmlformats.org/officeDocument/2006/relationships/tags" Target="../tags/tag1433.xml"/><Relationship Id="rId69" Type="http://schemas.openxmlformats.org/officeDocument/2006/relationships/tags" Target="../tags/tag1438.xml"/><Relationship Id="rId77" Type="http://schemas.openxmlformats.org/officeDocument/2006/relationships/tags" Target="../tags/tag1446.xml"/><Relationship Id="rId8" Type="http://schemas.openxmlformats.org/officeDocument/2006/relationships/tags" Target="../tags/tag1377.xml"/><Relationship Id="rId51" Type="http://schemas.openxmlformats.org/officeDocument/2006/relationships/tags" Target="../tags/tag1420.xml"/><Relationship Id="rId72" Type="http://schemas.openxmlformats.org/officeDocument/2006/relationships/tags" Target="../tags/tag1441.xml"/><Relationship Id="rId3" Type="http://schemas.openxmlformats.org/officeDocument/2006/relationships/tags" Target="../tags/tag1372.xml"/><Relationship Id="rId12" Type="http://schemas.openxmlformats.org/officeDocument/2006/relationships/tags" Target="../tags/tag1381.xml"/><Relationship Id="rId17" Type="http://schemas.openxmlformats.org/officeDocument/2006/relationships/tags" Target="../tags/tag1386.xml"/><Relationship Id="rId25" Type="http://schemas.openxmlformats.org/officeDocument/2006/relationships/tags" Target="../tags/tag1394.xml"/><Relationship Id="rId33" Type="http://schemas.openxmlformats.org/officeDocument/2006/relationships/tags" Target="../tags/tag1402.xml"/><Relationship Id="rId38" Type="http://schemas.openxmlformats.org/officeDocument/2006/relationships/tags" Target="../tags/tag1407.xml"/><Relationship Id="rId46" Type="http://schemas.openxmlformats.org/officeDocument/2006/relationships/tags" Target="../tags/tag1415.xml"/><Relationship Id="rId59" Type="http://schemas.openxmlformats.org/officeDocument/2006/relationships/tags" Target="../tags/tag1428.xml"/><Relationship Id="rId67" Type="http://schemas.openxmlformats.org/officeDocument/2006/relationships/tags" Target="../tags/tag1436.xml"/><Relationship Id="rId20" Type="http://schemas.openxmlformats.org/officeDocument/2006/relationships/tags" Target="../tags/tag1389.xml"/><Relationship Id="rId41" Type="http://schemas.openxmlformats.org/officeDocument/2006/relationships/tags" Target="../tags/tag1410.xml"/><Relationship Id="rId54" Type="http://schemas.openxmlformats.org/officeDocument/2006/relationships/tags" Target="../tags/tag1423.xml"/><Relationship Id="rId62" Type="http://schemas.openxmlformats.org/officeDocument/2006/relationships/tags" Target="../tags/tag1431.xml"/><Relationship Id="rId70" Type="http://schemas.openxmlformats.org/officeDocument/2006/relationships/tags" Target="../tags/tag1439.xml"/><Relationship Id="rId75" Type="http://schemas.openxmlformats.org/officeDocument/2006/relationships/tags" Target="../tags/tag1444.xml"/><Relationship Id="rId1" Type="http://schemas.openxmlformats.org/officeDocument/2006/relationships/tags" Target="../tags/tag1370.xml"/><Relationship Id="rId6" Type="http://schemas.openxmlformats.org/officeDocument/2006/relationships/tags" Target="../tags/tag1375.xml"/><Relationship Id="rId15" Type="http://schemas.openxmlformats.org/officeDocument/2006/relationships/tags" Target="../tags/tag1384.xml"/><Relationship Id="rId23" Type="http://schemas.openxmlformats.org/officeDocument/2006/relationships/tags" Target="../tags/tag1392.xml"/><Relationship Id="rId28" Type="http://schemas.openxmlformats.org/officeDocument/2006/relationships/tags" Target="../tags/tag1397.xml"/><Relationship Id="rId36" Type="http://schemas.openxmlformats.org/officeDocument/2006/relationships/tags" Target="../tags/tag1405.xml"/><Relationship Id="rId49" Type="http://schemas.openxmlformats.org/officeDocument/2006/relationships/tags" Target="../tags/tag1418.xml"/><Relationship Id="rId57" Type="http://schemas.openxmlformats.org/officeDocument/2006/relationships/tags" Target="../tags/tag142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
          <p:cNvPicPr>
            <a:picLocks noChangeAspect="1" noChangeArrowheads="1"/>
          </p:cNvPicPr>
          <p:nvPr/>
        </p:nvPicPr>
        <p:blipFill>
          <a:blip r:embed="rId2" cstate="print"/>
          <a:srcRect/>
          <a:stretch>
            <a:fillRect/>
          </a:stretch>
        </p:blipFill>
        <p:spPr bwMode="auto">
          <a:xfrm>
            <a:off x="108388" y="474237"/>
            <a:ext cx="5204009" cy="4475449"/>
          </a:xfrm>
          <a:prstGeom prst="rect">
            <a:avLst/>
          </a:prstGeom>
          <a:noFill/>
        </p:spPr>
      </p:pic>
      <p:sp>
        <p:nvSpPr>
          <p:cNvPr id="2" name="Title 1"/>
          <p:cNvSpPr>
            <a:spLocks noGrp="1"/>
          </p:cNvSpPr>
          <p:nvPr>
            <p:ph type="ctrTitle"/>
          </p:nvPr>
        </p:nvSpPr>
        <p:spPr>
          <a:xfrm>
            <a:off x="2957871" y="1624134"/>
            <a:ext cx="8316416" cy="3325552"/>
          </a:xfrm>
        </p:spPr>
        <p:txBody>
          <a:bodyPr>
            <a:normAutofit/>
          </a:bodyPr>
          <a:lstStyle/>
          <a:p>
            <a:pPr algn="r"/>
            <a:r>
              <a:rPr lang="en-US" b="1" dirty="0">
                <a:solidFill>
                  <a:schemeClr val="tx2"/>
                </a:solidFill>
              </a:rPr>
              <a:t>CGMS Risk Assessment</a:t>
            </a:r>
            <a:r>
              <a:rPr lang="en-GB" b="1" dirty="0">
                <a:solidFill>
                  <a:schemeClr val="tx2"/>
                </a:solidFill>
                <a:cs typeface="Arial" pitchFamily="34" charset="0"/>
              </a:rPr>
              <a:t/>
            </a:r>
            <a:br>
              <a:rPr lang="en-GB" b="1" dirty="0">
                <a:solidFill>
                  <a:schemeClr val="tx2"/>
                </a:solidFill>
                <a:cs typeface="Arial" pitchFamily="34" charset="0"/>
              </a:rPr>
            </a:br>
            <a:endParaRPr lang="en-GB" sz="1600" b="1" dirty="0">
              <a:solidFill>
                <a:schemeClr val="tx2"/>
              </a:solidFill>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C6CBEF5-204A-4B4E-AB54-26AB707B4CFC}"/>
              </a:ext>
            </a:extLst>
          </p:cNvPr>
          <p:cNvSpPr/>
          <p:nvPr/>
        </p:nvSpPr>
        <p:spPr>
          <a:xfrm>
            <a:off x="9777342" y="5116309"/>
            <a:ext cx="576064" cy="7922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518FF2F5-6D46-4EF3-98F7-BD65C62A402B}"/>
              </a:ext>
            </a:extLst>
          </p:cNvPr>
          <p:cNvSpPr txBox="1"/>
          <p:nvPr/>
        </p:nvSpPr>
        <p:spPr>
          <a:xfrm>
            <a:off x="65511" y="420258"/>
            <a:ext cx="6043280" cy="369332"/>
          </a:xfrm>
          <a:prstGeom prst="rect">
            <a:avLst/>
          </a:prstGeom>
          <a:solidFill>
            <a:schemeClr val="accent1">
              <a:lumMod val="75000"/>
            </a:schemeClr>
          </a:solidFill>
        </p:spPr>
        <p:txBody>
          <a:bodyPr wrap="square" rtlCol="0">
            <a:spAutoFit/>
          </a:bodyPr>
          <a:lstStyle/>
          <a:p>
            <a:r>
              <a:rPr lang="en-GB" b="1" dirty="0">
                <a:solidFill>
                  <a:schemeClr val="bg1"/>
                </a:solidFill>
              </a:rPr>
              <a:t>Top-Level Risk Assessment (2020) – Focus Areas</a:t>
            </a:r>
          </a:p>
        </p:txBody>
      </p:sp>
      <p:graphicFrame>
        <p:nvGraphicFramePr>
          <p:cNvPr id="47" name="Table 46">
            <a:extLst>
              <a:ext uri="{FF2B5EF4-FFF2-40B4-BE49-F238E27FC236}">
                <a16:creationId xmlns:a16="http://schemas.microsoft.com/office/drawing/2014/main" id="{AB605656-AADA-4806-931A-9D3E7912864A}"/>
              </a:ext>
            </a:extLst>
          </p:cNvPr>
          <p:cNvGraphicFramePr>
            <a:graphicFrameLocks noGrp="1"/>
          </p:cNvGraphicFramePr>
          <p:nvPr>
            <p:extLst>
              <p:ext uri="{D42A27DB-BD31-4B8C-83A1-F6EECF244321}">
                <p14:modId xmlns:p14="http://schemas.microsoft.com/office/powerpoint/2010/main" val="796747926"/>
              </p:ext>
            </p:extLst>
          </p:nvPr>
        </p:nvGraphicFramePr>
        <p:xfrm>
          <a:off x="1662424" y="1058701"/>
          <a:ext cx="8892735" cy="4889616"/>
        </p:xfrm>
        <a:graphic>
          <a:graphicData uri="http://schemas.openxmlformats.org/drawingml/2006/table">
            <a:tbl>
              <a:tblPr firstRow="1" bandRow="1"/>
              <a:tblGrid>
                <a:gridCol w="2290192">
                  <a:extLst>
                    <a:ext uri="{9D8B030D-6E8A-4147-A177-3AD203B41FA5}">
                      <a16:colId xmlns:a16="http://schemas.microsoft.com/office/drawing/2014/main" val="894665102"/>
                    </a:ext>
                  </a:extLst>
                </a:gridCol>
                <a:gridCol w="572549">
                  <a:extLst>
                    <a:ext uri="{9D8B030D-6E8A-4147-A177-3AD203B41FA5}">
                      <a16:colId xmlns:a16="http://schemas.microsoft.com/office/drawing/2014/main" val="308488146"/>
                    </a:ext>
                  </a:extLst>
                </a:gridCol>
                <a:gridCol w="453005">
                  <a:extLst>
                    <a:ext uri="{9D8B030D-6E8A-4147-A177-3AD203B41FA5}">
                      <a16:colId xmlns:a16="http://schemas.microsoft.com/office/drawing/2014/main" val="3720380492"/>
                    </a:ext>
                  </a:extLst>
                </a:gridCol>
                <a:gridCol w="503339">
                  <a:extLst>
                    <a:ext uri="{9D8B030D-6E8A-4147-A177-3AD203B41FA5}">
                      <a16:colId xmlns:a16="http://schemas.microsoft.com/office/drawing/2014/main" val="3797985258"/>
                    </a:ext>
                  </a:extLst>
                </a:gridCol>
                <a:gridCol w="566257">
                  <a:extLst>
                    <a:ext uri="{9D8B030D-6E8A-4147-A177-3AD203B41FA5}">
                      <a16:colId xmlns:a16="http://schemas.microsoft.com/office/drawing/2014/main" val="4077532346"/>
                    </a:ext>
                  </a:extLst>
                </a:gridCol>
                <a:gridCol w="534799">
                  <a:extLst>
                    <a:ext uri="{9D8B030D-6E8A-4147-A177-3AD203B41FA5}">
                      <a16:colId xmlns:a16="http://schemas.microsoft.com/office/drawing/2014/main" val="2337101493"/>
                    </a:ext>
                  </a:extLst>
                </a:gridCol>
                <a:gridCol w="572549">
                  <a:extLst>
                    <a:ext uri="{9D8B030D-6E8A-4147-A177-3AD203B41FA5}">
                      <a16:colId xmlns:a16="http://schemas.microsoft.com/office/drawing/2014/main" val="3527446268"/>
                    </a:ext>
                  </a:extLst>
                </a:gridCol>
                <a:gridCol w="578840">
                  <a:extLst>
                    <a:ext uri="{9D8B030D-6E8A-4147-A177-3AD203B41FA5}">
                      <a16:colId xmlns:a16="http://schemas.microsoft.com/office/drawing/2014/main" val="2790754273"/>
                    </a:ext>
                  </a:extLst>
                </a:gridCol>
                <a:gridCol w="591424">
                  <a:extLst>
                    <a:ext uri="{9D8B030D-6E8A-4147-A177-3AD203B41FA5}">
                      <a16:colId xmlns:a16="http://schemas.microsoft.com/office/drawing/2014/main" val="395675242"/>
                    </a:ext>
                  </a:extLst>
                </a:gridCol>
                <a:gridCol w="566257">
                  <a:extLst>
                    <a:ext uri="{9D8B030D-6E8A-4147-A177-3AD203B41FA5}">
                      <a16:colId xmlns:a16="http://schemas.microsoft.com/office/drawing/2014/main" val="3450360554"/>
                    </a:ext>
                  </a:extLst>
                </a:gridCol>
                <a:gridCol w="604007">
                  <a:extLst>
                    <a:ext uri="{9D8B030D-6E8A-4147-A177-3AD203B41FA5}">
                      <a16:colId xmlns:a16="http://schemas.microsoft.com/office/drawing/2014/main" val="1848248257"/>
                    </a:ext>
                  </a:extLst>
                </a:gridCol>
                <a:gridCol w="547382">
                  <a:extLst>
                    <a:ext uri="{9D8B030D-6E8A-4147-A177-3AD203B41FA5}">
                      <a16:colId xmlns:a16="http://schemas.microsoft.com/office/drawing/2014/main" val="3700860179"/>
                    </a:ext>
                  </a:extLst>
                </a:gridCol>
                <a:gridCol w="512135">
                  <a:extLst>
                    <a:ext uri="{9D8B030D-6E8A-4147-A177-3AD203B41FA5}">
                      <a16:colId xmlns:a16="http://schemas.microsoft.com/office/drawing/2014/main" val="1921952087"/>
                    </a:ext>
                  </a:extLst>
                </a:gridCol>
              </a:tblGrid>
              <a:tr h="20574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900" b="1" dirty="0">
                          <a:latin typeface="Arial Narrow" panose="020B0606020202030204" pitchFamily="34" charset="0"/>
                        </a:rPr>
                        <a:t>Sensor</a:t>
                      </a: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2020</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2021</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2022</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2023</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2024</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2025</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2026</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2027</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2028</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2029</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2030</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2031</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88576971"/>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Microwave Sounder</a:t>
                      </a: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502233580"/>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solidFill>
                            <a:schemeClr val="tx1"/>
                          </a:solidFill>
                          <a:latin typeface="Arial Narrow" panose="020B0606020202030204" pitchFamily="34" charset="0"/>
                        </a:rPr>
                        <a:t>Hyperspectral</a:t>
                      </a:r>
                      <a:r>
                        <a:rPr lang="en-US" sz="800" baseline="0" dirty="0">
                          <a:solidFill>
                            <a:schemeClr val="tx1"/>
                          </a:solidFill>
                          <a:latin typeface="Arial Narrow" panose="020B0606020202030204" pitchFamily="34" charset="0"/>
                        </a:rPr>
                        <a:t> </a:t>
                      </a:r>
                      <a:r>
                        <a:rPr lang="en-US" sz="800" dirty="0">
                          <a:solidFill>
                            <a:schemeClr val="tx1"/>
                          </a:solidFill>
                          <a:latin typeface="Arial Narrow" panose="020B0606020202030204" pitchFamily="34" charset="0"/>
                        </a:rPr>
                        <a:t>Infrared Sounder</a:t>
                      </a: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142765792"/>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Radio Occultation</a:t>
                      </a: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8674406"/>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Multi-purpose Meteorological Imager</a:t>
                      </a:r>
                    </a:p>
                  </a:txBody>
                  <a:tcPr marL="68580" marR="68580" marT="34290" marB="34290">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46589850"/>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800" kern="1200" dirty="0">
                          <a:solidFill>
                            <a:schemeClr val="tx1"/>
                          </a:solidFill>
                          <a:effectLst/>
                          <a:latin typeface="Arial Narrow" panose="020B0606020202030204" pitchFamily="34" charset="0"/>
                          <a:ea typeface="+mn-ea"/>
                          <a:cs typeface="+mn-cs"/>
                        </a:rPr>
                        <a:t>Multi-viewing, Multi-channel, Multi-polarisation imager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459644746"/>
                  </a:ext>
                </a:extLst>
              </a:tr>
              <a:tr h="1943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latin typeface="Arial Narrow" panose="020B0606020202030204" pitchFamily="34" charset="0"/>
                        </a:rPr>
                        <a:t>Lightning Mapper</a:t>
                      </a:r>
                    </a:p>
                  </a:txBody>
                  <a:tcPr marL="68580" marR="68580" marT="34290" marB="34290">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dirty="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dirty="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dirty="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dirty="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dirty="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7576713"/>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latin typeface="Arial Narrow" panose="020B0606020202030204" pitchFamily="34" charset="0"/>
                        </a:rPr>
                        <a:t>Visible/IR</a:t>
                      </a:r>
                      <a:r>
                        <a:rPr lang="en-US" sz="800" baseline="0" dirty="0">
                          <a:latin typeface="Arial Narrow" panose="020B0606020202030204" pitchFamily="34" charset="0"/>
                        </a:rPr>
                        <a:t> Radiometer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744108012"/>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Visible/UV</a:t>
                      </a:r>
                      <a:r>
                        <a:rPr lang="en-US" sz="800" baseline="0" dirty="0">
                          <a:latin typeface="Arial Narrow" panose="020B0606020202030204" pitchFamily="34" charset="0"/>
                        </a:rPr>
                        <a:t> Radiometer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742153665"/>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UV Limb</a:t>
                      </a:r>
                      <a:r>
                        <a:rPr lang="en-US" sz="800" baseline="0" dirty="0">
                          <a:latin typeface="Arial Narrow" panose="020B0606020202030204" pitchFamily="34" charset="0"/>
                        </a:rPr>
                        <a:t> Spectrometer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957222570"/>
                  </a:ext>
                </a:extLst>
              </a:tr>
              <a:tr h="19577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tx1"/>
                          </a:solidFill>
                          <a:effectLst/>
                          <a:latin typeface="Arial Narrow" panose="020B0606020202030204" pitchFamily="34" charset="0"/>
                          <a:ea typeface="+mn-ea"/>
                          <a:cs typeface="+mn-cs"/>
                        </a:rPr>
                        <a:t>SWIR Imaging Spectrometer </a:t>
                      </a:r>
                      <a:endParaRPr lang="en-US" sz="800" kern="1200" dirty="0">
                        <a:solidFill>
                          <a:schemeClr val="tx1"/>
                        </a:solidFill>
                        <a:effectLst/>
                        <a:latin typeface="Arial Narrow" panose="020B0606020202030204" pitchFamily="34" charset="0"/>
                        <a:ea typeface="+mn-ea"/>
                        <a:cs typeface="+mn-cs"/>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815498941"/>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Precipitation</a:t>
                      </a:r>
                      <a:r>
                        <a:rPr lang="en-US" sz="800" baseline="0" dirty="0">
                          <a:latin typeface="Arial Narrow" panose="020B0606020202030204" pitchFamily="34" charset="0"/>
                        </a:rPr>
                        <a:t> Radar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85863376"/>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Microwave Imager</a:t>
                      </a: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529933021"/>
                  </a:ext>
                </a:extLst>
              </a:tr>
              <a:tr h="200684">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Narrow</a:t>
                      </a:r>
                      <a:r>
                        <a:rPr lang="en-US" sz="800" baseline="0" dirty="0">
                          <a:latin typeface="Arial Narrow" panose="020B0606020202030204" pitchFamily="34" charset="0"/>
                        </a:rPr>
                        <a:t> Band Visible &amp; Near Infrared Imager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08960911"/>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Radar</a:t>
                      </a:r>
                      <a:r>
                        <a:rPr lang="en-US" sz="800" baseline="0" dirty="0">
                          <a:latin typeface="Arial Narrow" panose="020B0606020202030204" pitchFamily="34" charset="0"/>
                        </a:rPr>
                        <a:t> Altimetry</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441808183"/>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err="1">
                          <a:latin typeface="Arial Narrow" panose="020B0606020202030204" pitchFamily="34" charset="0"/>
                        </a:rPr>
                        <a:t>Scatterometer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460403607"/>
                  </a:ext>
                </a:extLst>
              </a:tr>
              <a:tr h="20691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Sub-Millimeter</a:t>
                      </a:r>
                      <a:r>
                        <a:rPr lang="en-US" sz="800" baseline="0" dirty="0">
                          <a:latin typeface="Arial Narrow" panose="020B0606020202030204" pitchFamily="34" charset="0"/>
                        </a:rPr>
                        <a:t> Ice Cloud Imager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988902707"/>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Synthetic</a:t>
                      </a:r>
                      <a:r>
                        <a:rPr lang="en-US" sz="800" baseline="0" dirty="0">
                          <a:latin typeface="Arial Narrow" panose="020B0606020202030204" pitchFamily="34" charset="0"/>
                        </a:rPr>
                        <a:t> Aperture Radar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481615822"/>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High</a:t>
                      </a:r>
                      <a:r>
                        <a:rPr lang="en-US" sz="800" baseline="0" dirty="0">
                          <a:latin typeface="Arial Narrow" panose="020B0606020202030204" pitchFamily="34" charset="0"/>
                        </a:rPr>
                        <a:t> Resolution Optical Imager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617176396"/>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err="1">
                          <a:latin typeface="Arial Narrow" panose="020B0606020202030204" pitchFamily="34" charset="0"/>
                        </a:rPr>
                        <a:t>Coronograph</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087560326"/>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EUV</a:t>
                      </a:r>
                      <a:r>
                        <a:rPr lang="en-US" sz="800" baseline="0" dirty="0">
                          <a:latin typeface="Arial Narrow" panose="020B0606020202030204" pitchFamily="34" charset="0"/>
                        </a:rPr>
                        <a:t> Imager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008771643"/>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X-ray</a:t>
                      </a:r>
                      <a:r>
                        <a:rPr lang="en-US" sz="800" baseline="0" dirty="0">
                          <a:latin typeface="Arial Narrow" panose="020B0606020202030204" pitchFamily="34" charset="0"/>
                        </a:rPr>
                        <a:t> Spectrograph</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534101684"/>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Magnetometer</a:t>
                      </a: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285912067"/>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Plasma Analyzer</a:t>
                      </a: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668434310"/>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Radiation Monitor</a:t>
                      </a: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144823533"/>
                  </a:ext>
                </a:extLst>
              </a:tr>
            </a:tbl>
          </a:graphicData>
        </a:graphic>
      </p:graphicFrame>
      <p:sp>
        <p:nvSpPr>
          <p:cNvPr id="54" name="Slide Number Placeholder 1">
            <a:extLst>
              <a:ext uri="{FF2B5EF4-FFF2-40B4-BE49-F238E27FC236}">
                <a16:creationId xmlns:a16="http://schemas.microsoft.com/office/drawing/2014/main" id="{F907DA1F-8DDF-4495-8F3A-80E539CFB04B}"/>
              </a:ext>
            </a:extLst>
          </p:cNvPr>
          <p:cNvSpPr txBox="1">
            <a:spLocks/>
          </p:cNvSpPr>
          <p:nvPr/>
        </p:nvSpPr>
        <p:spPr>
          <a:xfrm>
            <a:off x="7981950" y="5511697"/>
            <a:ext cx="2057400" cy="273844"/>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D974636D-B704-4F8C-ADE4-5B0E195695B2}" type="slidenum">
              <a:rPr lang="en-US">
                <a:solidFill>
                  <a:prstClr val="black">
                    <a:tint val="75000"/>
                  </a:prstClr>
                </a:solidFill>
                <a:latin typeface="Calibri" panose="020F0502020204030204"/>
              </a:rPr>
              <a:pPr>
                <a:defRPr/>
              </a:pPr>
              <a:t>10</a:t>
            </a:fld>
            <a:endParaRPr lang="en-US">
              <a:solidFill>
                <a:prstClr val="black">
                  <a:tint val="75000"/>
                </a:prstClr>
              </a:solidFill>
              <a:latin typeface="Calibri" panose="020F0502020204030204"/>
            </a:endParaRPr>
          </a:p>
        </p:txBody>
      </p:sp>
      <p:grpSp>
        <p:nvGrpSpPr>
          <p:cNvPr id="15" name="Group 14"/>
          <p:cNvGrpSpPr/>
          <p:nvPr/>
        </p:nvGrpSpPr>
        <p:grpSpPr>
          <a:xfrm>
            <a:off x="3959716" y="1294215"/>
            <a:ext cx="6595440" cy="126010"/>
            <a:chOff x="3959716" y="1294215"/>
            <a:chExt cx="6595440" cy="126010"/>
          </a:xfrm>
        </p:grpSpPr>
        <p:sp>
          <p:nvSpPr>
            <p:cNvPr id="55" name="Rectangle 54">
              <a:extLst>
                <a:ext uri="{FF2B5EF4-FFF2-40B4-BE49-F238E27FC236}">
                  <a16:creationId xmlns:a16="http://schemas.microsoft.com/office/drawing/2014/main" id="{6E579789-D5FC-43B7-8B0E-85153CCBF64A}"/>
                </a:ext>
              </a:extLst>
            </p:cNvPr>
            <p:cNvSpPr/>
            <p:nvPr/>
          </p:nvSpPr>
          <p:spPr>
            <a:xfrm>
              <a:off x="3959716" y="1296781"/>
              <a:ext cx="3360420"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56" name="Rectangle 55">
              <a:extLst>
                <a:ext uri="{FF2B5EF4-FFF2-40B4-BE49-F238E27FC236}">
                  <a16:creationId xmlns:a16="http://schemas.microsoft.com/office/drawing/2014/main" id="{961CC18C-24F0-40CE-A3FE-37970788D94F}"/>
                </a:ext>
              </a:extLst>
            </p:cNvPr>
            <p:cNvSpPr/>
            <p:nvPr/>
          </p:nvSpPr>
          <p:spPr>
            <a:xfrm>
              <a:off x="7318314" y="1294215"/>
              <a:ext cx="3236842" cy="123444"/>
            </a:xfrm>
            <a:prstGeom prst="rect">
              <a:avLst/>
            </a:prstGeom>
            <a:gradFill>
              <a:gsLst>
                <a:gs pos="0">
                  <a:srgbClr val="92D050"/>
                </a:gs>
                <a:gs pos="100000">
                  <a:srgbClr val="FFFF00"/>
                </a:gs>
              </a:gsLst>
              <a:lin ang="0" scaled="0"/>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sp>
        <p:nvSpPr>
          <p:cNvPr id="59" name="Rectangle 58">
            <a:extLst>
              <a:ext uri="{FF2B5EF4-FFF2-40B4-BE49-F238E27FC236}">
                <a16:creationId xmlns:a16="http://schemas.microsoft.com/office/drawing/2014/main" id="{3871C947-43D0-4307-A632-952AA455337E}"/>
              </a:ext>
            </a:extLst>
          </p:cNvPr>
          <p:cNvSpPr/>
          <p:nvPr/>
        </p:nvSpPr>
        <p:spPr>
          <a:xfrm>
            <a:off x="3959620" y="1688337"/>
            <a:ext cx="2811780"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60" name="Rectangle 59">
            <a:extLst>
              <a:ext uri="{FF2B5EF4-FFF2-40B4-BE49-F238E27FC236}">
                <a16:creationId xmlns:a16="http://schemas.microsoft.com/office/drawing/2014/main" id="{C601B95F-D007-47AB-B844-DD2F3228E4DE}"/>
              </a:ext>
            </a:extLst>
          </p:cNvPr>
          <p:cNvSpPr/>
          <p:nvPr/>
        </p:nvSpPr>
        <p:spPr>
          <a:xfrm>
            <a:off x="6765498" y="1691262"/>
            <a:ext cx="3787784" cy="120159"/>
          </a:xfrm>
          <a:prstGeom prst="rect">
            <a:avLst/>
          </a:prstGeom>
          <a:gradFill flip="none" rotWithShape="1">
            <a:gsLst>
              <a:gs pos="0">
                <a:srgbClr val="92D050"/>
              </a:gs>
              <a:gs pos="50000">
                <a:srgbClr val="FFFF00"/>
              </a:gs>
              <a:gs pos="100000">
                <a:srgbClr val="FF0000"/>
              </a:gs>
            </a:gsLst>
            <a:lin ang="0" scaled="1"/>
            <a:tileRect/>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61" name="Rectangle 60">
            <a:extLst>
              <a:ext uri="{FF2B5EF4-FFF2-40B4-BE49-F238E27FC236}">
                <a16:creationId xmlns:a16="http://schemas.microsoft.com/office/drawing/2014/main" id="{D6710D5B-8831-49A4-8CDC-8CD254A50269}"/>
              </a:ext>
            </a:extLst>
          </p:cNvPr>
          <p:cNvSpPr/>
          <p:nvPr/>
        </p:nvSpPr>
        <p:spPr>
          <a:xfrm>
            <a:off x="5770501" y="2076720"/>
            <a:ext cx="4782783"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69" name="Rectangle 68">
            <a:extLst>
              <a:ext uri="{FF2B5EF4-FFF2-40B4-BE49-F238E27FC236}">
                <a16:creationId xmlns:a16="http://schemas.microsoft.com/office/drawing/2014/main" id="{B2C9AB97-C711-48DA-801E-CAE38C95D068}"/>
              </a:ext>
            </a:extLst>
          </p:cNvPr>
          <p:cNvSpPr/>
          <p:nvPr/>
        </p:nvSpPr>
        <p:spPr>
          <a:xfrm>
            <a:off x="7174157" y="4034539"/>
            <a:ext cx="3379124" cy="123444"/>
          </a:xfrm>
          <a:prstGeom prst="rect">
            <a:avLst/>
          </a:prstGeom>
          <a:gradFill flip="none" rotWithShape="1">
            <a:gsLst>
              <a:gs pos="100000">
                <a:srgbClr val="FF0000"/>
              </a:gs>
              <a:gs pos="885">
                <a:srgbClr val="92D050"/>
              </a:gs>
              <a:gs pos="50000">
                <a:srgbClr val="FFFF00"/>
              </a:gs>
            </a:gsLst>
            <a:lin ang="0" scaled="1"/>
            <a:tileRect/>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70" name="Rectangle 69">
            <a:extLst>
              <a:ext uri="{FF2B5EF4-FFF2-40B4-BE49-F238E27FC236}">
                <a16:creationId xmlns:a16="http://schemas.microsoft.com/office/drawing/2014/main" id="{65D5F0EE-9551-4ABA-927B-F37A563E13C1}"/>
              </a:ext>
            </a:extLst>
          </p:cNvPr>
          <p:cNvSpPr/>
          <p:nvPr/>
        </p:nvSpPr>
        <p:spPr>
          <a:xfrm>
            <a:off x="3954962" y="4034539"/>
            <a:ext cx="3223260"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71" name="Rectangle 70">
            <a:extLst>
              <a:ext uri="{FF2B5EF4-FFF2-40B4-BE49-F238E27FC236}">
                <a16:creationId xmlns:a16="http://schemas.microsoft.com/office/drawing/2014/main" id="{67E1EF52-9FF4-4478-998C-EDE42FF68C3A}"/>
              </a:ext>
            </a:extLst>
          </p:cNvPr>
          <p:cNvSpPr/>
          <p:nvPr/>
        </p:nvSpPr>
        <p:spPr>
          <a:xfrm>
            <a:off x="3955775" y="5013904"/>
            <a:ext cx="6597506"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72" name="Rectangle 71">
            <a:extLst>
              <a:ext uri="{FF2B5EF4-FFF2-40B4-BE49-F238E27FC236}">
                <a16:creationId xmlns:a16="http://schemas.microsoft.com/office/drawing/2014/main" id="{BE971D10-5A69-4589-B6FB-EA3828F19028}"/>
              </a:ext>
            </a:extLst>
          </p:cNvPr>
          <p:cNvSpPr/>
          <p:nvPr/>
        </p:nvSpPr>
        <p:spPr>
          <a:xfrm>
            <a:off x="3958013" y="4427723"/>
            <a:ext cx="6591179"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01" name="Rectangle 100">
            <a:extLst>
              <a:ext uri="{FF2B5EF4-FFF2-40B4-BE49-F238E27FC236}">
                <a16:creationId xmlns:a16="http://schemas.microsoft.com/office/drawing/2014/main" id="{FA89AF5C-335F-40CE-97EA-82C85F90489F}"/>
              </a:ext>
            </a:extLst>
          </p:cNvPr>
          <p:cNvSpPr/>
          <p:nvPr/>
        </p:nvSpPr>
        <p:spPr>
          <a:xfrm>
            <a:off x="7624393" y="3830740"/>
            <a:ext cx="2928888" cy="123444"/>
          </a:xfrm>
          <a:prstGeom prst="rect">
            <a:avLst/>
          </a:prstGeom>
          <a:gradFill>
            <a:gsLst>
              <a:gs pos="885">
                <a:srgbClr val="92D050"/>
              </a:gs>
              <a:gs pos="100000">
                <a:srgbClr val="FFFF00"/>
              </a:gs>
            </a:gsLst>
            <a:lin ang="0" scaled="1"/>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02" name="Rectangle 101">
            <a:extLst>
              <a:ext uri="{FF2B5EF4-FFF2-40B4-BE49-F238E27FC236}">
                <a16:creationId xmlns:a16="http://schemas.microsoft.com/office/drawing/2014/main" id="{BBBC8A53-09AF-41FA-9D9C-3317C59C4EE1}"/>
              </a:ext>
            </a:extLst>
          </p:cNvPr>
          <p:cNvSpPr/>
          <p:nvPr/>
        </p:nvSpPr>
        <p:spPr>
          <a:xfrm>
            <a:off x="3958010" y="3830740"/>
            <a:ext cx="3703320"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03" name="Rectangle 102">
            <a:extLst>
              <a:ext uri="{FF2B5EF4-FFF2-40B4-BE49-F238E27FC236}">
                <a16:creationId xmlns:a16="http://schemas.microsoft.com/office/drawing/2014/main" id="{2FB9AD05-318F-49B1-B118-94B8FB96AF1F}"/>
              </a:ext>
            </a:extLst>
          </p:cNvPr>
          <p:cNvSpPr/>
          <p:nvPr/>
        </p:nvSpPr>
        <p:spPr>
          <a:xfrm>
            <a:off x="3957155" y="2654282"/>
            <a:ext cx="6592499"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04" name="Rectangle 103">
            <a:extLst>
              <a:ext uri="{FF2B5EF4-FFF2-40B4-BE49-F238E27FC236}">
                <a16:creationId xmlns:a16="http://schemas.microsoft.com/office/drawing/2014/main" id="{6468C62E-7B06-431E-A154-3AA014B77B67}"/>
              </a:ext>
            </a:extLst>
          </p:cNvPr>
          <p:cNvSpPr/>
          <p:nvPr/>
        </p:nvSpPr>
        <p:spPr>
          <a:xfrm>
            <a:off x="6702699" y="5399694"/>
            <a:ext cx="3850585"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06" name="Rectangle 105">
            <a:extLst>
              <a:ext uri="{FF2B5EF4-FFF2-40B4-BE49-F238E27FC236}">
                <a16:creationId xmlns:a16="http://schemas.microsoft.com/office/drawing/2014/main" id="{949121A7-EE90-4F1D-AFD4-13431A1727FF}"/>
              </a:ext>
            </a:extLst>
          </p:cNvPr>
          <p:cNvSpPr/>
          <p:nvPr/>
        </p:nvSpPr>
        <p:spPr>
          <a:xfrm>
            <a:off x="3959497" y="5397880"/>
            <a:ext cx="2742422" cy="123444"/>
          </a:xfrm>
          <a:prstGeom prst="rect">
            <a:avLst/>
          </a:prstGeom>
          <a:gradFill>
            <a:gsLst>
              <a:gs pos="885">
                <a:srgbClr val="92D050"/>
              </a:gs>
              <a:gs pos="100000">
                <a:srgbClr val="FFFF00"/>
              </a:gs>
            </a:gsLst>
            <a:lin ang="0" scaled="1"/>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10" name="Rectangle 109">
            <a:extLst>
              <a:ext uri="{FF2B5EF4-FFF2-40B4-BE49-F238E27FC236}">
                <a16:creationId xmlns:a16="http://schemas.microsoft.com/office/drawing/2014/main" id="{41C5B3E0-DA78-4CC5-9792-82A5031E1556}"/>
              </a:ext>
            </a:extLst>
          </p:cNvPr>
          <p:cNvSpPr/>
          <p:nvPr/>
        </p:nvSpPr>
        <p:spPr>
          <a:xfrm>
            <a:off x="3954965" y="5209270"/>
            <a:ext cx="6600971"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15" name="Rectangle 114">
            <a:extLst>
              <a:ext uri="{FF2B5EF4-FFF2-40B4-BE49-F238E27FC236}">
                <a16:creationId xmlns:a16="http://schemas.microsoft.com/office/drawing/2014/main" id="{1962A95D-709B-423E-B40E-A449099C1C92}"/>
              </a:ext>
            </a:extLst>
          </p:cNvPr>
          <p:cNvSpPr/>
          <p:nvPr/>
        </p:nvSpPr>
        <p:spPr>
          <a:xfrm>
            <a:off x="3958775" y="4627584"/>
            <a:ext cx="6587369"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17" name="Rectangle 116">
            <a:extLst>
              <a:ext uri="{FF2B5EF4-FFF2-40B4-BE49-F238E27FC236}">
                <a16:creationId xmlns:a16="http://schemas.microsoft.com/office/drawing/2014/main" id="{A0742990-4B5D-4D84-8B00-EC4E96B3721D}"/>
              </a:ext>
            </a:extLst>
          </p:cNvPr>
          <p:cNvSpPr/>
          <p:nvPr/>
        </p:nvSpPr>
        <p:spPr>
          <a:xfrm>
            <a:off x="3958443" y="3641191"/>
            <a:ext cx="6594838"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18" name="Rectangle 117">
            <a:extLst>
              <a:ext uri="{FF2B5EF4-FFF2-40B4-BE49-F238E27FC236}">
                <a16:creationId xmlns:a16="http://schemas.microsoft.com/office/drawing/2014/main" id="{4DB2EF5F-1BFD-4B53-8BCD-02F202B282E9}"/>
              </a:ext>
            </a:extLst>
          </p:cNvPr>
          <p:cNvSpPr/>
          <p:nvPr/>
        </p:nvSpPr>
        <p:spPr>
          <a:xfrm>
            <a:off x="5770497" y="4236848"/>
            <a:ext cx="4782784" cy="10983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19" name="Rectangle 118">
            <a:extLst>
              <a:ext uri="{FF2B5EF4-FFF2-40B4-BE49-F238E27FC236}">
                <a16:creationId xmlns:a16="http://schemas.microsoft.com/office/drawing/2014/main" id="{172D4CEE-2B10-404E-B152-50337EE6DDAC}"/>
              </a:ext>
            </a:extLst>
          </p:cNvPr>
          <p:cNvSpPr/>
          <p:nvPr/>
        </p:nvSpPr>
        <p:spPr>
          <a:xfrm>
            <a:off x="3959713" y="2850792"/>
            <a:ext cx="6586428"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22" name="Rectangle 121">
            <a:extLst>
              <a:ext uri="{FF2B5EF4-FFF2-40B4-BE49-F238E27FC236}">
                <a16:creationId xmlns:a16="http://schemas.microsoft.com/office/drawing/2014/main" id="{9EDE1011-9B1D-47AD-BA18-1BBB4F0F4141}"/>
              </a:ext>
            </a:extLst>
          </p:cNvPr>
          <p:cNvSpPr/>
          <p:nvPr/>
        </p:nvSpPr>
        <p:spPr>
          <a:xfrm>
            <a:off x="3957129" y="5792818"/>
            <a:ext cx="6596152"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nvGrpSpPr>
          <p:cNvPr id="12" name="Group 11"/>
          <p:cNvGrpSpPr/>
          <p:nvPr/>
        </p:nvGrpSpPr>
        <p:grpSpPr>
          <a:xfrm>
            <a:off x="3957842" y="1494245"/>
            <a:ext cx="6595440" cy="126010"/>
            <a:chOff x="3957842" y="1494245"/>
            <a:chExt cx="6595440" cy="126010"/>
          </a:xfrm>
        </p:grpSpPr>
        <p:sp>
          <p:nvSpPr>
            <p:cNvPr id="49" name="Rectangle 48">
              <a:extLst>
                <a:ext uri="{FF2B5EF4-FFF2-40B4-BE49-F238E27FC236}">
                  <a16:creationId xmlns:a16="http://schemas.microsoft.com/office/drawing/2014/main" id="{CC9338A0-48F1-4C42-9A7F-C4435AD6E745}"/>
                </a:ext>
              </a:extLst>
            </p:cNvPr>
            <p:cNvSpPr/>
            <p:nvPr/>
          </p:nvSpPr>
          <p:spPr>
            <a:xfrm>
              <a:off x="3957842" y="1496811"/>
              <a:ext cx="3360420"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50" name="Rectangle 49">
              <a:extLst>
                <a:ext uri="{FF2B5EF4-FFF2-40B4-BE49-F238E27FC236}">
                  <a16:creationId xmlns:a16="http://schemas.microsoft.com/office/drawing/2014/main" id="{9A6A23B2-6A78-4AE5-A3C2-7EA12B97755E}"/>
                </a:ext>
              </a:extLst>
            </p:cNvPr>
            <p:cNvSpPr/>
            <p:nvPr/>
          </p:nvSpPr>
          <p:spPr>
            <a:xfrm>
              <a:off x="7316440" y="1494245"/>
              <a:ext cx="3236842" cy="123444"/>
            </a:xfrm>
            <a:prstGeom prst="rect">
              <a:avLst/>
            </a:prstGeom>
            <a:gradFill>
              <a:gsLst>
                <a:gs pos="0">
                  <a:srgbClr val="92D050"/>
                </a:gs>
                <a:gs pos="100000">
                  <a:srgbClr val="FFFF00"/>
                </a:gs>
              </a:gsLst>
              <a:lin ang="0" scaled="0"/>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grpSp>
        <p:nvGrpSpPr>
          <p:cNvPr id="11" name="Group 10"/>
          <p:cNvGrpSpPr/>
          <p:nvPr/>
        </p:nvGrpSpPr>
        <p:grpSpPr>
          <a:xfrm>
            <a:off x="3960493" y="1881312"/>
            <a:ext cx="6595440" cy="126010"/>
            <a:chOff x="3960493" y="1881312"/>
            <a:chExt cx="6595440" cy="126010"/>
          </a:xfrm>
        </p:grpSpPr>
        <p:sp>
          <p:nvSpPr>
            <p:cNvPr id="52" name="Rectangle 51">
              <a:extLst>
                <a:ext uri="{FF2B5EF4-FFF2-40B4-BE49-F238E27FC236}">
                  <a16:creationId xmlns:a16="http://schemas.microsoft.com/office/drawing/2014/main" id="{A8DB594A-E037-4DB3-B5E9-D2B7326D4102}"/>
                </a:ext>
              </a:extLst>
            </p:cNvPr>
            <p:cNvSpPr/>
            <p:nvPr/>
          </p:nvSpPr>
          <p:spPr>
            <a:xfrm>
              <a:off x="3960493" y="1883878"/>
              <a:ext cx="3360420"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53" name="Rectangle 52">
              <a:extLst>
                <a:ext uri="{FF2B5EF4-FFF2-40B4-BE49-F238E27FC236}">
                  <a16:creationId xmlns:a16="http://schemas.microsoft.com/office/drawing/2014/main" id="{FB543A33-DB8D-49B8-8CB3-4CAD0A8D6DB7}"/>
                </a:ext>
              </a:extLst>
            </p:cNvPr>
            <p:cNvSpPr/>
            <p:nvPr/>
          </p:nvSpPr>
          <p:spPr>
            <a:xfrm>
              <a:off x="7319091" y="1881312"/>
              <a:ext cx="3236842" cy="123444"/>
            </a:xfrm>
            <a:prstGeom prst="rect">
              <a:avLst/>
            </a:prstGeom>
            <a:gradFill>
              <a:gsLst>
                <a:gs pos="0">
                  <a:srgbClr val="92D050"/>
                </a:gs>
                <a:gs pos="100000">
                  <a:srgbClr val="FFFF00"/>
                </a:gs>
              </a:gsLst>
              <a:lin ang="0" scaled="0"/>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grpSp>
        <p:nvGrpSpPr>
          <p:cNvPr id="10" name="Group 9"/>
          <p:cNvGrpSpPr/>
          <p:nvPr/>
        </p:nvGrpSpPr>
        <p:grpSpPr>
          <a:xfrm>
            <a:off x="3958900" y="2461521"/>
            <a:ext cx="6595440" cy="126010"/>
            <a:chOff x="3958900" y="2461521"/>
            <a:chExt cx="6595440" cy="126010"/>
          </a:xfrm>
        </p:grpSpPr>
        <p:sp>
          <p:nvSpPr>
            <p:cNvPr id="76" name="Rectangle 75">
              <a:extLst>
                <a:ext uri="{FF2B5EF4-FFF2-40B4-BE49-F238E27FC236}">
                  <a16:creationId xmlns:a16="http://schemas.microsoft.com/office/drawing/2014/main" id="{EE347FF4-1743-49E0-B670-03CC1EE4E38C}"/>
                </a:ext>
              </a:extLst>
            </p:cNvPr>
            <p:cNvSpPr/>
            <p:nvPr/>
          </p:nvSpPr>
          <p:spPr>
            <a:xfrm>
              <a:off x="3958900" y="2464087"/>
              <a:ext cx="3360420"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77" name="Rectangle 76">
              <a:extLst>
                <a:ext uri="{FF2B5EF4-FFF2-40B4-BE49-F238E27FC236}">
                  <a16:creationId xmlns:a16="http://schemas.microsoft.com/office/drawing/2014/main" id="{A3D96258-B7A0-4A96-9430-237BF9FF3E84}"/>
                </a:ext>
              </a:extLst>
            </p:cNvPr>
            <p:cNvSpPr/>
            <p:nvPr/>
          </p:nvSpPr>
          <p:spPr>
            <a:xfrm>
              <a:off x="7317498" y="2461521"/>
              <a:ext cx="3236842" cy="123444"/>
            </a:xfrm>
            <a:prstGeom prst="rect">
              <a:avLst/>
            </a:prstGeom>
            <a:gradFill>
              <a:gsLst>
                <a:gs pos="0">
                  <a:srgbClr val="92D050"/>
                </a:gs>
                <a:gs pos="100000">
                  <a:srgbClr val="FFFF00"/>
                </a:gs>
              </a:gsLst>
              <a:lin ang="0" scaled="0"/>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sp>
        <p:nvSpPr>
          <p:cNvPr id="78" name="Rectangle 77">
            <a:extLst>
              <a:ext uri="{FF2B5EF4-FFF2-40B4-BE49-F238E27FC236}">
                <a16:creationId xmlns:a16="http://schemas.microsoft.com/office/drawing/2014/main" id="{06A3DFEA-9E60-4F72-9975-D9967BF0F56D}"/>
              </a:ext>
            </a:extLst>
          </p:cNvPr>
          <p:cNvSpPr/>
          <p:nvPr/>
        </p:nvSpPr>
        <p:spPr>
          <a:xfrm>
            <a:off x="3957274" y="2269353"/>
            <a:ext cx="6592499"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nvGrpSpPr>
          <p:cNvPr id="14" name="Group 13"/>
          <p:cNvGrpSpPr/>
          <p:nvPr/>
        </p:nvGrpSpPr>
        <p:grpSpPr>
          <a:xfrm>
            <a:off x="3959827" y="3047188"/>
            <a:ext cx="6593454" cy="126740"/>
            <a:chOff x="3959827" y="3047188"/>
            <a:chExt cx="6593454" cy="126740"/>
          </a:xfrm>
        </p:grpSpPr>
        <p:sp>
          <p:nvSpPr>
            <p:cNvPr id="121" name="Rectangle 120">
              <a:extLst>
                <a:ext uri="{FF2B5EF4-FFF2-40B4-BE49-F238E27FC236}">
                  <a16:creationId xmlns:a16="http://schemas.microsoft.com/office/drawing/2014/main" id="{75D371FA-B2D6-4A90-94FA-AF07033F9E80}"/>
                </a:ext>
              </a:extLst>
            </p:cNvPr>
            <p:cNvSpPr/>
            <p:nvPr/>
          </p:nvSpPr>
          <p:spPr>
            <a:xfrm>
              <a:off x="3959827" y="3047188"/>
              <a:ext cx="4930173"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79" name="Rectangle 78">
              <a:extLst>
                <a:ext uri="{FF2B5EF4-FFF2-40B4-BE49-F238E27FC236}">
                  <a16:creationId xmlns:a16="http://schemas.microsoft.com/office/drawing/2014/main" id="{E1C065DB-DD5A-42A5-AC48-E91CC1F248D5}"/>
                </a:ext>
              </a:extLst>
            </p:cNvPr>
            <p:cNvSpPr/>
            <p:nvPr/>
          </p:nvSpPr>
          <p:spPr>
            <a:xfrm flipV="1">
              <a:off x="8890000" y="3047364"/>
              <a:ext cx="1663281" cy="126564"/>
            </a:xfrm>
            <a:prstGeom prst="rect">
              <a:avLst/>
            </a:prstGeom>
            <a:gradFill flip="none" rotWithShape="1">
              <a:gsLst>
                <a:gs pos="100000">
                  <a:srgbClr val="FF0000"/>
                </a:gs>
                <a:gs pos="0">
                  <a:srgbClr val="92D050"/>
                </a:gs>
                <a:gs pos="50000">
                  <a:srgbClr val="FFFF00"/>
                </a:gs>
              </a:gsLst>
              <a:lin ang="0" scaled="1"/>
              <a:tileRect/>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grpSp>
        <p:nvGrpSpPr>
          <p:cNvPr id="9" name="Group 8"/>
          <p:cNvGrpSpPr/>
          <p:nvPr/>
        </p:nvGrpSpPr>
        <p:grpSpPr>
          <a:xfrm>
            <a:off x="5227983" y="3240262"/>
            <a:ext cx="5325298" cy="126740"/>
            <a:chOff x="5227983" y="3240262"/>
            <a:chExt cx="5325298" cy="126740"/>
          </a:xfrm>
        </p:grpSpPr>
        <p:sp>
          <p:nvSpPr>
            <p:cNvPr id="81" name="Rectangle 80">
              <a:extLst>
                <a:ext uri="{FF2B5EF4-FFF2-40B4-BE49-F238E27FC236}">
                  <a16:creationId xmlns:a16="http://schemas.microsoft.com/office/drawing/2014/main" id="{A34F2FBC-F69D-4C2A-BD29-72A67CA8BADF}"/>
                </a:ext>
              </a:extLst>
            </p:cNvPr>
            <p:cNvSpPr/>
            <p:nvPr/>
          </p:nvSpPr>
          <p:spPr>
            <a:xfrm>
              <a:off x="5227983" y="3240262"/>
              <a:ext cx="3981925"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82" name="Rectangle 81">
              <a:extLst>
                <a:ext uri="{FF2B5EF4-FFF2-40B4-BE49-F238E27FC236}">
                  <a16:creationId xmlns:a16="http://schemas.microsoft.com/office/drawing/2014/main" id="{46532EEE-154D-417F-9360-190FAB31D869}"/>
                </a:ext>
              </a:extLst>
            </p:cNvPr>
            <p:cNvSpPr/>
            <p:nvPr/>
          </p:nvSpPr>
          <p:spPr>
            <a:xfrm flipV="1">
              <a:off x="9209908" y="3240438"/>
              <a:ext cx="1343373" cy="126564"/>
            </a:xfrm>
            <a:prstGeom prst="rect">
              <a:avLst/>
            </a:prstGeom>
            <a:gradFill flip="none" rotWithShape="1">
              <a:gsLst>
                <a:gs pos="100000">
                  <a:srgbClr val="FF0000"/>
                </a:gs>
                <a:gs pos="0">
                  <a:srgbClr val="92D050"/>
                </a:gs>
                <a:gs pos="50000">
                  <a:srgbClr val="FFFF00"/>
                </a:gs>
              </a:gsLst>
              <a:lin ang="0" scaled="1"/>
              <a:tileRect/>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grpSp>
        <p:nvGrpSpPr>
          <p:cNvPr id="8" name="Group 7"/>
          <p:cNvGrpSpPr/>
          <p:nvPr/>
        </p:nvGrpSpPr>
        <p:grpSpPr>
          <a:xfrm>
            <a:off x="3954962" y="3431824"/>
            <a:ext cx="6595440" cy="126010"/>
            <a:chOff x="3954962" y="3431824"/>
            <a:chExt cx="6595440" cy="126010"/>
          </a:xfrm>
        </p:grpSpPr>
        <p:sp>
          <p:nvSpPr>
            <p:cNvPr id="84" name="Rectangle 83">
              <a:extLst>
                <a:ext uri="{FF2B5EF4-FFF2-40B4-BE49-F238E27FC236}">
                  <a16:creationId xmlns:a16="http://schemas.microsoft.com/office/drawing/2014/main" id="{DA16D4DF-325E-4032-BC60-D85F37758BE0}"/>
                </a:ext>
              </a:extLst>
            </p:cNvPr>
            <p:cNvSpPr/>
            <p:nvPr/>
          </p:nvSpPr>
          <p:spPr>
            <a:xfrm>
              <a:off x="3954962" y="3434390"/>
              <a:ext cx="3360420"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85" name="Rectangle 84">
              <a:extLst>
                <a:ext uri="{FF2B5EF4-FFF2-40B4-BE49-F238E27FC236}">
                  <a16:creationId xmlns:a16="http://schemas.microsoft.com/office/drawing/2014/main" id="{FB2FF635-6D40-4361-BFD2-D883097342D3}"/>
                </a:ext>
              </a:extLst>
            </p:cNvPr>
            <p:cNvSpPr/>
            <p:nvPr/>
          </p:nvSpPr>
          <p:spPr>
            <a:xfrm>
              <a:off x="7313560" y="3431824"/>
              <a:ext cx="3236842" cy="123444"/>
            </a:xfrm>
            <a:prstGeom prst="rect">
              <a:avLst/>
            </a:prstGeom>
            <a:gradFill>
              <a:gsLst>
                <a:gs pos="0">
                  <a:srgbClr val="92D050"/>
                </a:gs>
                <a:gs pos="100000">
                  <a:srgbClr val="FFFF00"/>
                </a:gs>
              </a:gsLst>
              <a:lin ang="0" scaled="0"/>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grpSp>
        <p:nvGrpSpPr>
          <p:cNvPr id="13" name="Group 12"/>
          <p:cNvGrpSpPr/>
          <p:nvPr/>
        </p:nvGrpSpPr>
        <p:grpSpPr>
          <a:xfrm>
            <a:off x="3963307" y="4820278"/>
            <a:ext cx="6589974" cy="125051"/>
            <a:chOff x="3963307" y="4820278"/>
            <a:chExt cx="6589974" cy="125051"/>
          </a:xfrm>
        </p:grpSpPr>
        <p:sp>
          <p:nvSpPr>
            <p:cNvPr id="116" name="Rectangle 115">
              <a:extLst>
                <a:ext uri="{FF2B5EF4-FFF2-40B4-BE49-F238E27FC236}">
                  <a16:creationId xmlns:a16="http://schemas.microsoft.com/office/drawing/2014/main" id="{6074D1F7-7F81-4D0F-AAC2-8DC529356F3C}"/>
                </a:ext>
              </a:extLst>
            </p:cNvPr>
            <p:cNvSpPr/>
            <p:nvPr/>
          </p:nvSpPr>
          <p:spPr>
            <a:xfrm>
              <a:off x="3963307" y="4820278"/>
              <a:ext cx="2743200" cy="125051"/>
            </a:xfrm>
            <a:prstGeom prst="rect">
              <a:avLst/>
            </a:prstGeom>
            <a:gradFill flip="none" rotWithShape="1">
              <a:gsLst>
                <a:gs pos="100000">
                  <a:srgbClr val="FF0000"/>
                </a:gs>
                <a:gs pos="0">
                  <a:srgbClr val="FFFF00"/>
                </a:gs>
              </a:gsLst>
              <a:lin ang="0" scaled="1"/>
              <a:tileRect/>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46" name="Rectangle 45">
              <a:extLst>
                <a:ext uri="{FF2B5EF4-FFF2-40B4-BE49-F238E27FC236}">
                  <a16:creationId xmlns:a16="http://schemas.microsoft.com/office/drawing/2014/main" id="{9376B209-3ED2-48A2-AFDE-A2F38E23D19B}"/>
                </a:ext>
              </a:extLst>
            </p:cNvPr>
            <p:cNvSpPr/>
            <p:nvPr/>
          </p:nvSpPr>
          <p:spPr>
            <a:xfrm>
              <a:off x="6706507" y="4820747"/>
              <a:ext cx="3846774"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grpSp>
        <p:nvGrpSpPr>
          <p:cNvPr id="7" name="Group 6"/>
          <p:cNvGrpSpPr/>
          <p:nvPr/>
        </p:nvGrpSpPr>
        <p:grpSpPr>
          <a:xfrm>
            <a:off x="3958474" y="5590563"/>
            <a:ext cx="6589974" cy="125051"/>
            <a:chOff x="3958474" y="5590563"/>
            <a:chExt cx="6589974" cy="125051"/>
          </a:xfrm>
        </p:grpSpPr>
        <p:sp>
          <p:nvSpPr>
            <p:cNvPr id="87" name="Rectangle 86">
              <a:extLst>
                <a:ext uri="{FF2B5EF4-FFF2-40B4-BE49-F238E27FC236}">
                  <a16:creationId xmlns:a16="http://schemas.microsoft.com/office/drawing/2014/main" id="{E2788065-89AC-4A95-A68F-FF2AC102214C}"/>
                </a:ext>
              </a:extLst>
            </p:cNvPr>
            <p:cNvSpPr/>
            <p:nvPr/>
          </p:nvSpPr>
          <p:spPr>
            <a:xfrm>
              <a:off x="3958474" y="5590563"/>
              <a:ext cx="2743200" cy="125051"/>
            </a:xfrm>
            <a:prstGeom prst="rect">
              <a:avLst/>
            </a:prstGeom>
            <a:gradFill flip="none" rotWithShape="1">
              <a:gsLst>
                <a:gs pos="100000">
                  <a:srgbClr val="FF0000"/>
                </a:gs>
                <a:gs pos="0">
                  <a:srgbClr val="FFFF00"/>
                </a:gs>
              </a:gsLst>
              <a:lin ang="0" scaled="1"/>
              <a:tileRect/>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88" name="Rectangle 87">
              <a:extLst>
                <a:ext uri="{FF2B5EF4-FFF2-40B4-BE49-F238E27FC236}">
                  <a16:creationId xmlns:a16="http://schemas.microsoft.com/office/drawing/2014/main" id="{FE111A15-751E-4E3C-928F-F66B57C7B8EF}"/>
                </a:ext>
              </a:extLst>
            </p:cNvPr>
            <p:cNvSpPr/>
            <p:nvPr/>
          </p:nvSpPr>
          <p:spPr>
            <a:xfrm>
              <a:off x="6701674" y="5591032"/>
              <a:ext cx="3846774"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sp>
        <p:nvSpPr>
          <p:cNvPr id="6" name="Oval 5">
            <a:extLst>
              <a:ext uri="{FF2B5EF4-FFF2-40B4-BE49-F238E27FC236}">
                <a16:creationId xmlns:a16="http://schemas.microsoft.com/office/drawing/2014/main" id="{681E9EB4-3F12-4F6C-BD6B-0C29480331B4}"/>
              </a:ext>
            </a:extLst>
          </p:cNvPr>
          <p:cNvSpPr/>
          <p:nvPr/>
        </p:nvSpPr>
        <p:spPr>
          <a:xfrm>
            <a:off x="9068599" y="1199560"/>
            <a:ext cx="1578546" cy="876022"/>
          </a:xfrm>
          <a:prstGeom prst="ellipse">
            <a:avLst/>
          </a:prstGeom>
          <a:noFill/>
          <a:ln w="38100">
            <a:solidFill>
              <a:schemeClr val="tx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9605B95B-F993-4E66-8134-C3063AF0CAFB}"/>
              </a:ext>
            </a:extLst>
          </p:cNvPr>
          <p:cNvSpPr/>
          <p:nvPr/>
        </p:nvSpPr>
        <p:spPr>
          <a:xfrm>
            <a:off x="9068599" y="2778737"/>
            <a:ext cx="1578546" cy="876022"/>
          </a:xfrm>
          <a:prstGeom prst="ellipse">
            <a:avLst/>
          </a:prstGeom>
          <a:noFill/>
          <a:ln w="38100">
            <a:solidFill>
              <a:schemeClr val="tx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8" name="Oval 57">
            <a:extLst>
              <a:ext uri="{FF2B5EF4-FFF2-40B4-BE49-F238E27FC236}">
                <a16:creationId xmlns:a16="http://schemas.microsoft.com/office/drawing/2014/main" id="{283F1D3B-A5A8-42DB-B624-9B6C211F0008}"/>
              </a:ext>
            </a:extLst>
          </p:cNvPr>
          <p:cNvSpPr/>
          <p:nvPr/>
        </p:nvSpPr>
        <p:spPr>
          <a:xfrm>
            <a:off x="9058409" y="3876638"/>
            <a:ext cx="1578546" cy="485920"/>
          </a:xfrm>
          <a:prstGeom prst="ellipse">
            <a:avLst/>
          </a:prstGeom>
          <a:noFill/>
          <a:ln w="38100">
            <a:solidFill>
              <a:schemeClr val="tx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2" name="Oval 61">
            <a:extLst>
              <a:ext uri="{FF2B5EF4-FFF2-40B4-BE49-F238E27FC236}">
                <a16:creationId xmlns:a16="http://schemas.microsoft.com/office/drawing/2014/main" id="{3D7B6BA3-1860-40F7-BDB6-FE4B6E3453F6}"/>
              </a:ext>
            </a:extLst>
          </p:cNvPr>
          <p:cNvSpPr/>
          <p:nvPr/>
        </p:nvSpPr>
        <p:spPr>
          <a:xfrm>
            <a:off x="5225482" y="4645167"/>
            <a:ext cx="1578546" cy="485920"/>
          </a:xfrm>
          <a:prstGeom prst="ellipse">
            <a:avLst/>
          </a:prstGeom>
          <a:noFill/>
          <a:ln w="38100">
            <a:solidFill>
              <a:schemeClr val="tx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3" name="Oval 62">
            <a:extLst>
              <a:ext uri="{FF2B5EF4-FFF2-40B4-BE49-F238E27FC236}">
                <a16:creationId xmlns:a16="http://schemas.microsoft.com/office/drawing/2014/main" id="{DB288DCF-724A-43F7-9D0C-1885D5131941}"/>
              </a:ext>
            </a:extLst>
          </p:cNvPr>
          <p:cNvSpPr/>
          <p:nvPr/>
        </p:nvSpPr>
        <p:spPr>
          <a:xfrm>
            <a:off x="5250242" y="5408842"/>
            <a:ext cx="1578546" cy="485920"/>
          </a:xfrm>
          <a:prstGeom prst="ellipse">
            <a:avLst/>
          </a:prstGeom>
          <a:noFill/>
          <a:ln w="38100">
            <a:solidFill>
              <a:schemeClr val="tx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746083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a:extLst>
              <a:ext uri="{FF2B5EF4-FFF2-40B4-BE49-F238E27FC236}">
                <a16:creationId xmlns:a16="http://schemas.microsoft.com/office/drawing/2014/main" id="{518FF2F5-6D46-4EF3-98F7-BD65C62A402B}"/>
              </a:ext>
            </a:extLst>
          </p:cNvPr>
          <p:cNvSpPr txBox="1"/>
          <p:nvPr/>
        </p:nvSpPr>
        <p:spPr>
          <a:xfrm>
            <a:off x="491462" y="482368"/>
            <a:ext cx="6043280" cy="369332"/>
          </a:xfrm>
          <a:prstGeom prst="rect">
            <a:avLst/>
          </a:prstGeom>
          <a:solidFill>
            <a:schemeClr val="accent1">
              <a:lumMod val="75000"/>
            </a:schemeClr>
          </a:solidFill>
        </p:spPr>
        <p:txBody>
          <a:bodyPr wrap="square" rtlCol="0">
            <a:spAutoFit/>
          </a:bodyPr>
          <a:lstStyle/>
          <a:p>
            <a:r>
              <a:rPr lang="en-GB" b="1" dirty="0">
                <a:solidFill>
                  <a:schemeClr val="bg1"/>
                </a:solidFill>
              </a:rPr>
              <a:t>Top-Level Risk Assessment (2020) – Focus Areas</a:t>
            </a:r>
          </a:p>
        </p:txBody>
      </p:sp>
      <p:sp>
        <p:nvSpPr>
          <p:cNvPr id="64" name="Content Placeholder 2">
            <a:extLst>
              <a:ext uri="{FF2B5EF4-FFF2-40B4-BE49-F238E27FC236}">
                <a16:creationId xmlns:a16="http://schemas.microsoft.com/office/drawing/2014/main" id="{258CEC35-7B67-4D5E-B357-52520CCB871A}"/>
              </a:ext>
            </a:extLst>
          </p:cNvPr>
          <p:cNvSpPr txBox="1">
            <a:spLocks/>
          </p:cNvSpPr>
          <p:nvPr/>
        </p:nvSpPr>
        <p:spPr>
          <a:xfrm>
            <a:off x="491461" y="1124745"/>
            <a:ext cx="11196955" cy="478498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GB" sz="2000" dirty="0">
                <a:solidFill>
                  <a:schemeClr val="tx2"/>
                </a:solidFill>
              </a:rPr>
              <a:t>Long term continuity risk for critical sensors (e.g., Microwave and Hyperspectral Sounders and Multipurpose Imagers) in the early morning orbit towards the end of the decade</a:t>
            </a:r>
          </a:p>
          <a:p>
            <a:pPr marL="800100" lvl="1" indent="-342900" algn="l">
              <a:buFont typeface="Arial" panose="020B0604020202020204" pitchFamily="34" charset="0"/>
              <a:buChar char="•"/>
            </a:pPr>
            <a:r>
              <a:rPr lang="en-US" sz="1600" dirty="0">
                <a:solidFill>
                  <a:schemeClr val="tx2"/>
                </a:solidFill>
              </a:rPr>
              <a:t>CMA planning underway for a follow-on to FY-3E in the early morning orbit</a:t>
            </a:r>
          </a:p>
          <a:p>
            <a:pPr marL="800100" lvl="1" indent="-342900" algn="l">
              <a:buFont typeface="Arial" panose="020B0604020202020204" pitchFamily="34" charset="0"/>
              <a:buChar char="•"/>
            </a:pPr>
            <a:r>
              <a:rPr lang="en-US" sz="1600" dirty="0">
                <a:solidFill>
                  <a:schemeClr val="tx2"/>
                </a:solidFill>
              </a:rPr>
              <a:t>A WMO Tiger Team is assessing the benefit of the early morning orbit to inform CMA’s plans</a:t>
            </a:r>
            <a:endParaRPr lang="en-GB" sz="1600" dirty="0">
              <a:solidFill>
                <a:schemeClr val="tx2"/>
              </a:solidFill>
            </a:endParaRPr>
          </a:p>
          <a:p>
            <a:pPr marL="342900" indent="-342900" algn="l">
              <a:buFont typeface="Arial" panose="020B0604020202020204" pitchFamily="34" charset="0"/>
              <a:buChar char="•"/>
            </a:pPr>
            <a:r>
              <a:rPr lang="en-GB" sz="2000" dirty="0">
                <a:solidFill>
                  <a:schemeClr val="tx2"/>
                </a:solidFill>
              </a:rPr>
              <a:t>Continuity risk for the number and geographic distribution of radio occultations; especially in the low- to mid- latitudes</a:t>
            </a:r>
          </a:p>
          <a:p>
            <a:pPr marL="800100" lvl="1" indent="-342900" algn="l">
              <a:buFont typeface="Arial" panose="020B0604020202020204" pitchFamily="34" charset="0"/>
              <a:buChar char="•"/>
            </a:pPr>
            <a:r>
              <a:rPr lang="en-GB" sz="1600" dirty="0">
                <a:solidFill>
                  <a:schemeClr val="tx2"/>
                </a:solidFill>
              </a:rPr>
              <a:t>Recommendation to CGMS members to fly RO sensor on tropical missions</a:t>
            </a:r>
          </a:p>
          <a:p>
            <a:pPr marL="342900" indent="-342900" algn="l">
              <a:buFont typeface="Arial" panose="020B0604020202020204" pitchFamily="34" charset="0"/>
              <a:buChar char="•"/>
            </a:pPr>
            <a:r>
              <a:rPr lang="en-GB" sz="2000" dirty="0">
                <a:solidFill>
                  <a:schemeClr val="tx2"/>
                </a:solidFill>
              </a:rPr>
              <a:t>Long term plans for Atmospheric Chemistry observations need to be confirmed</a:t>
            </a:r>
          </a:p>
          <a:p>
            <a:pPr marL="342900" indent="-342900" algn="l">
              <a:buFont typeface="Arial" panose="020B0604020202020204" pitchFamily="34" charset="0"/>
              <a:buChar char="•"/>
            </a:pPr>
            <a:r>
              <a:rPr lang="en-GB" sz="2000" dirty="0">
                <a:solidFill>
                  <a:schemeClr val="tx2"/>
                </a:solidFill>
              </a:rPr>
              <a:t>Long term continuity risk for Microwave Imager in the early morning orbit;  ~6GHz capability for all-weather sea surface temperatures is critical</a:t>
            </a:r>
          </a:p>
          <a:p>
            <a:pPr marL="800100" lvl="1" indent="-342900" algn="l">
              <a:buFont typeface="Arial" panose="020B0604020202020204" pitchFamily="34" charset="0"/>
              <a:buChar char="•"/>
            </a:pPr>
            <a:r>
              <a:rPr lang="en-GB" sz="1600" dirty="0">
                <a:solidFill>
                  <a:schemeClr val="tx2"/>
                </a:solidFill>
              </a:rPr>
              <a:t>NOAA to confirm U.S. plans for early morning coverage</a:t>
            </a:r>
          </a:p>
        </p:txBody>
      </p:sp>
    </p:spTree>
    <p:extLst>
      <p:ext uri="{BB962C8B-B14F-4D97-AF65-F5344CB8AC3E}">
        <p14:creationId xmlns:p14="http://schemas.microsoft.com/office/powerpoint/2010/main" val="270462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a:extLst>
              <a:ext uri="{FF2B5EF4-FFF2-40B4-BE49-F238E27FC236}">
                <a16:creationId xmlns:a16="http://schemas.microsoft.com/office/drawing/2014/main" id="{518FF2F5-6D46-4EF3-98F7-BD65C62A402B}"/>
              </a:ext>
            </a:extLst>
          </p:cNvPr>
          <p:cNvSpPr txBox="1"/>
          <p:nvPr/>
        </p:nvSpPr>
        <p:spPr>
          <a:xfrm>
            <a:off x="491462" y="532064"/>
            <a:ext cx="6043280" cy="369332"/>
          </a:xfrm>
          <a:prstGeom prst="rect">
            <a:avLst/>
          </a:prstGeom>
          <a:solidFill>
            <a:schemeClr val="accent1">
              <a:lumMod val="75000"/>
            </a:schemeClr>
          </a:solidFill>
        </p:spPr>
        <p:txBody>
          <a:bodyPr wrap="square" rtlCol="0">
            <a:spAutoFit/>
          </a:bodyPr>
          <a:lstStyle/>
          <a:p>
            <a:r>
              <a:rPr lang="en-GB" b="1" dirty="0">
                <a:solidFill>
                  <a:schemeClr val="bg1"/>
                </a:solidFill>
              </a:rPr>
              <a:t>Top-Level Risk Assessment (2020) – Focus Areas</a:t>
            </a:r>
          </a:p>
        </p:txBody>
      </p:sp>
      <p:sp>
        <p:nvSpPr>
          <p:cNvPr id="64" name="Content Placeholder 2">
            <a:extLst>
              <a:ext uri="{FF2B5EF4-FFF2-40B4-BE49-F238E27FC236}">
                <a16:creationId xmlns:a16="http://schemas.microsoft.com/office/drawing/2014/main" id="{258CEC35-7B67-4D5E-B357-52520CCB871A}"/>
              </a:ext>
            </a:extLst>
          </p:cNvPr>
          <p:cNvSpPr txBox="1">
            <a:spLocks/>
          </p:cNvSpPr>
          <p:nvPr/>
        </p:nvSpPr>
        <p:spPr>
          <a:xfrm>
            <a:off x="491461" y="1124745"/>
            <a:ext cx="11246651" cy="478498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GB" sz="2000" dirty="0">
                <a:solidFill>
                  <a:schemeClr val="tx2"/>
                </a:solidFill>
              </a:rPr>
              <a:t>No long term plans for a Precipitation Radar sensor</a:t>
            </a:r>
          </a:p>
          <a:p>
            <a:pPr marL="800100" lvl="1" indent="-342900" algn="l">
              <a:buFont typeface="Arial" panose="020B0604020202020204" pitchFamily="34" charset="0"/>
              <a:buChar char="•"/>
            </a:pPr>
            <a:r>
              <a:rPr lang="en-GB" sz="1600" dirty="0">
                <a:solidFill>
                  <a:schemeClr val="tx2"/>
                </a:solidFill>
              </a:rPr>
              <a:t>CMA should confirm plans beyond FY-3RM-1</a:t>
            </a:r>
          </a:p>
          <a:p>
            <a:pPr marL="342900" indent="-342900" algn="l">
              <a:buFont typeface="Arial" panose="020B0604020202020204" pitchFamily="34" charset="0"/>
              <a:buChar char="•"/>
            </a:pPr>
            <a:r>
              <a:rPr lang="en-GB" sz="2000" dirty="0">
                <a:solidFill>
                  <a:schemeClr val="tx2"/>
                </a:solidFill>
              </a:rPr>
              <a:t>No long term plans for a </a:t>
            </a:r>
            <a:r>
              <a:rPr lang="en-GB" sz="2000" dirty="0" err="1">
                <a:solidFill>
                  <a:schemeClr val="tx2"/>
                </a:solidFill>
              </a:rPr>
              <a:t>Scatterometer</a:t>
            </a:r>
            <a:r>
              <a:rPr lang="en-GB" sz="2000" dirty="0">
                <a:solidFill>
                  <a:schemeClr val="tx2"/>
                </a:solidFill>
              </a:rPr>
              <a:t> senor</a:t>
            </a:r>
          </a:p>
          <a:p>
            <a:pPr marL="800100" lvl="1" indent="-342900" algn="l">
              <a:buFont typeface="Arial" panose="020B0604020202020204" pitchFamily="34" charset="0"/>
              <a:buChar char="•"/>
            </a:pPr>
            <a:r>
              <a:rPr lang="en-GB" sz="1600" dirty="0">
                <a:solidFill>
                  <a:schemeClr val="tx2"/>
                </a:solidFill>
              </a:rPr>
              <a:t>ISRO should confirm plans beyond Oceansat-3A</a:t>
            </a:r>
          </a:p>
          <a:p>
            <a:pPr marL="342900" indent="-342900" algn="l">
              <a:buFont typeface="Arial" panose="020B0604020202020204" pitchFamily="34" charset="0"/>
              <a:buChar char="•"/>
            </a:pPr>
            <a:r>
              <a:rPr lang="en-GB" sz="2000" dirty="0">
                <a:solidFill>
                  <a:schemeClr val="tx2"/>
                </a:solidFill>
              </a:rPr>
              <a:t>Risk of a gap in Coronagraph and Plasma Analyser sensors in the near term</a:t>
            </a:r>
          </a:p>
          <a:p>
            <a:pPr marL="800100" lvl="1" indent="-342900" algn="l">
              <a:buFont typeface="Arial" panose="020B0604020202020204" pitchFamily="34" charset="0"/>
              <a:buChar char="•"/>
            </a:pPr>
            <a:r>
              <a:rPr lang="en-GB" sz="1600" dirty="0">
                <a:solidFill>
                  <a:schemeClr val="tx2"/>
                </a:solidFill>
              </a:rPr>
              <a:t>ISRO should confirm launch plans and capabilities of Aditya-L1 mission</a:t>
            </a:r>
          </a:p>
          <a:p>
            <a:pPr marL="800100" lvl="1" indent="-342900" algn="l">
              <a:buFont typeface="Arial" panose="020B0604020202020204" pitchFamily="34" charset="0"/>
              <a:buChar char="•"/>
            </a:pPr>
            <a:r>
              <a:rPr lang="en-GB" sz="1600" dirty="0">
                <a:solidFill>
                  <a:schemeClr val="tx2"/>
                </a:solidFill>
              </a:rPr>
              <a:t>Users should develop contingency plans for potential gaps</a:t>
            </a:r>
          </a:p>
          <a:p>
            <a:pPr marL="342900" indent="-342900" algn="l">
              <a:buFont typeface="Arial" panose="020B0604020202020204" pitchFamily="34" charset="0"/>
              <a:buChar char="•"/>
            </a:pPr>
            <a:endParaRPr lang="en-GB" sz="2000" dirty="0">
              <a:solidFill>
                <a:schemeClr val="tx2"/>
              </a:solidFill>
            </a:endParaRPr>
          </a:p>
        </p:txBody>
      </p:sp>
    </p:spTree>
    <p:extLst>
      <p:ext uri="{BB962C8B-B14F-4D97-AF65-F5344CB8AC3E}">
        <p14:creationId xmlns:p14="http://schemas.microsoft.com/office/powerpoint/2010/main" val="1962287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a:extLst>
              <a:ext uri="{FF2B5EF4-FFF2-40B4-BE49-F238E27FC236}">
                <a16:creationId xmlns:a16="http://schemas.microsoft.com/office/drawing/2014/main" id="{518FF2F5-6D46-4EF3-98F7-BD65C62A402B}"/>
              </a:ext>
            </a:extLst>
          </p:cNvPr>
          <p:cNvSpPr txBox="1"/>
          <p:nvPr/>
        </p:nvSpPr>
        <p:spPr>
          <a:xfrm>
            <a:off x="491462" y="472429"/>
            <a:ext cx="6043280" cy="369332"/>
          </a:xfrm>
          <a:prstGeom prst="rect">
            <a:avLst/>
          </a:prstGeom>
          <a:solidFill>
            <a:schemeClr val="accent1">
              <a:lumMod val="75000"/>
            </a:schemeClr>
          </a:solidFill>
        </p:spPr>
        <p:txBody>
          <a:bodyPr wrap="square" rtlCol="0">
            <a:spAutoFit/>
          </a:bodyPr>
          <a:lstStyle/>
          <a:p>
            <a:r>
              <a:rPr lang="en-GB" b="1" dirty="0">
                <a:solidFill>
                  <a:schemeClr val="bg1"/>
                </a:solidFill>
              </a:rPr>
              <a:t>Top-Level Risk Assessment (2020) – Recommended Actions</a:t>
            </a:r>
          </a:p>
        </p:txBody>
      </p:sp>
      <p:sp>
        <p:nvSpPr>
          <p:cNvPr id="64" name="Content Placeholder 2">
            <a:extLst>
              <a:ext uri="{FF2B5EF4-FFF2-40B4-BE49-F238E27FC236}">
                <a16:creationId xmlns:a16="http://schemas.microsoft.com/office/drawing/2014/main" id="{258CEC35-7B67-4D5E-B357-52520CCB871A}"/>
              </a:ext>
            </a:extLst>
          </p:cNvPr>
          <p:cNvSpPr txBox="1">
            <a:spLocks/>
          </p:cNvSpPr>
          <p:nvPr/>
        </p:nvSpPr>
        <p:spPr>
          <a:xfrm>
            <a:off x="491461" y="1124745"/>
            <a:ext cx="11226773" cy="478498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GB" sz="2000" dirty="0">
                <a:solidFill>
                  <a:schemeClr val="tx2"/>
                </a:solidFill>
              </a:rPr>
              <a:t>TBD</a:t>
            </a:r>
          </a:p>
        </p:txBody>
      </p:sp>
    </p:spTree>
    <p:extLst>
      <p:ext uri="{BB962C8B-B14F-4D97-AF65-F5344CB8AC3E}">
        <p14:creationId xmlns:p14="http://schemas.microsoft.com/office/powerpoint/2010/main" val="869679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46161" y="383771"/>
            <a:ext cx="5122556" cy="276999"/>
          </a:xfrm>
          <a:prstGeom prst="rect">
            <a:avLst/>
          </a:prstGeom>
          <a:solidFill>
            <a:schemeClr val="accent1">
              <a:lumMod val="75000"/>
            </a:schemeClr>
          </a:solidFill>
        </p:spPr>
        <p:txBody>
          <a:bodyPr wrap="square" rtlCol="0">
            <a:spAutoFit/>
          </a:bodyPr>
          <a:lstStyle/>
          <a:p>
            <a:r>
              <a:rPr lang="en-GB" sz="1200" b="1" dirty="0">
                <a:solidFill>
                  <a:schemeClr val="bg1"/>
                </a:solidFill>
              </a:rPr>
              <a:t>Microwave Sounder (Atmospheric Temperature, Humidity, and Precipitation) </a:t>
            </a:r>
          </a:p>
        </p:txBody>
      </p:sp>
      <p:sp>
        <p:nvSpPr>
          <p:cNvPr id="7" name="Rectangle 6">
            <a:extLst>
              <a:ext uri="{FF2B5EF4-FFF2-40B4-BE49-F238E27FC236}">
                <a16:creationId xmlns:a16="http://schemas.microsoft.com/office/drawing/2014/main" id="{19B326D6-94A0-4E13-9E85-B7561EE6809B}"/>
              </a:ext>
            </a:extLst>
          </p:cNvPr>
          <p:cNvSpPr/>
          <p:nvPr/>
        </p:nvSpPr>
        <p:spPr>
          <a:xfrm>
            <a:off x="6130024" y="375939"/>
            <a:ext cx="6008123" cy="307777"/>
          </a:xfrm>
          <a:prstGeom prst="rect">
            <a:avLst/>
          </a:prstGeom>
        </p:spPr>
        <p:txBody>
          <a:bodyPr wrap="square">
            <a:spAutoFit/>
          </a:bodyPr>
          <a:lstStyle/>
          <a:p>
            <a:r>
              <a:rPr lang="en-US" sz="1400" dirty="0"/>
              <a:t>LEO – 3 Sun-Synchronous, </a:t>
            </a:r>
            <a:r>
              <a:rPr lang="en-GB" sz="1400" dirty="0"/>
              <a:t>nominally </a:t>
            </a:r>
            <a:r>
              <a:rPr lang="en-GB" sz="1400" dirty="0">
                <a:solidFill>
                  <a:schemeClr val="accent1">
                    <a:lumMod val="75000"/>
                  </a:schemeClr>
                </a:solidFill>
              </a:rPr>
              <a:t>early morning</a:t>
            </a:r>
            <a:r>
              <a:rPr lang="en-GB" sz="1400" dirty="0"/>
              <a:t>, </a:t>
            </a:r>
            <a:r>
              <a:rPr lang="en-GB" sz="1400" dirty="0">
                <a:solidFill>
                  <a:schemeClr val="accent1">
                    <a:lumMod val="60000"/>
                    <a:lumOff val="40000"/>
                  </a:schemeClr>
                </a:solidFill>
              </a:rPr>
              <a:t>mid-morning</a:t>
            </a:r>
            <a:r>
              <a:rPr lang="en-GB" sz="1400" dirty="0"/>
              <a:t> and </a:t>
            </a:r>
            <a:r>
              <a:rPr lang="en-GB" sz="1400" dirty="0">
                <a:solidFill>
                  <a:srgbClr val="00B0F0"/>
                </a:solidFill>
              </a:rPr>
              <a:t>afternoon</a:t>
            </a:r>
            <a:r>
              <a:rPr lang="en-US" sz="1400" dirty="0">
                <a:solidFill>
                  <a:srgbClr val="00B0F0"/>
                </a:solidFill>
              </a:rPr>
              <a:t> </a:t>
            </a:r>
          </a:p>
        </p:txBody>
      </p:sp>
      <p:grpSp>
        <p:nvGrpSpPr>
          <p:cNvPr id="106" name="Group 105"/>
          <p:cNvGrpSpPr/>
          <p:nvPr/>
        </p:nvGrpSpPr>
        <p:grpSpPr>
          <a:xfrm>
            <a:off x="34690" y="742051"/>
            <a:ext cx="12086372" cy="6006616"/>
            <a:chOff x="39258" y="863401"/>
            <a:chExt cx="12086372" cy="6006616"/>
          </a:xfrm>
        </p:grpSpPr>
        <p:cxnSp>
          <p:nvCxnSpPr>
            <p:cNvPr id="107" name="OTLSHAPE_T_824b4e08bfb84850bd664b688b932dad_HorizontalConnector1"/>
            <p:cNvCxnSpPr/>
            <p:nvPr>
              <p:custDataLst>
                <p:tags r:id="rId1"/>
              </p:custDataLst>
            </p:nvPr>
          </p:nvCxnSpPr>
          <p:spPr>
            <a:xfrm>
              <a:off x="471258" y="5107816"/>
              <a:ext cx="2468880" cy="0"/>
            </a:xfrm>
            <a:prstGeom prst="line">
              <a:avLst/>
            </a:prstGeom>
            <a:noFill/>
            <a:ln w="9525" cap="flat" cmpd="sng" algn="ctr">
              <a:solidFill>
                <a:srgbClr val="CCCCCC"/>
              </a:solidFill>
              <a:prstDash val="solid"/>
              <a:miter lim="800000"/>
              <a:headEnd type="none" w="med" len="med"/>
              <a:tailEnd type="none" w="med" len="med"/>
            </a:ln>
            <a:effectLst/>
          </p:spPr>
        </p:cxnSp>
        <p:cxnSp>
          <p:nvCxnSpPr>
            <p:cNvPr id="108" name="OTLSHAPE_T_7d7d9fcbd6a54a57bd58e858c22c7744_HorizontalConnector1"/>
            <p:cNvCxnSpPr/>
            <p:nvPr>
              <p:custDataLst>
                <p:tags r:id="rId2"/>
              </p:custDataLst>
            </p:nvPr>
          </p:nvCxnSpPr>
          <p:spPr>
            <a:xfrm>
              <a:off x="1018703" y="4882468"/>
              <a:ext cx="1181899" cy="0"/>
            </a:xfrm>
            <a:prstGeom prst="line">
              <a:avLst/>
            </a:prstGeom>
            <a:noFill/>
            <a:ln w="9525" cap="flat" cmpd="sng" algn="ctr">
              <a:solidFill>
                <a:srgbClr val="CCCCCC"/>
              </a:solidFill>
              <a:prstDash val="solid"/>
              <a:miter lim="800000"/>
              <a:headEnd type="none" w="med" len="med"/>
              <a:tailEnd type="none" w="med" len="med"/>
            </a:ln>
            <a:effectLst/>
          </p:spPr>
        </p:cxnSp>
        <p:cxnSp>
          <p:nvCxnSpPr>
            <p:cNvPr id="109" name="OTLSHAPE_T_7d7d9fcbd6a54a57bd58e858c22c7744_HorizontalConnector1"/>
            <p:cNvCxnSpPr>
              <a:stCxn id="148" idx="3"/>
            </p:cNvCxnSpPr>
            <p:nvPr>
              <p:custDataLst>
                <p:tags r:id="rId3"/>
              </p:custDataLst>
            </p:nvPr>
          </p:nvCxnSpPr>
          <p:spPr>
            <a:xfrm flipV="1">
              <a:off x="980990" y="1683428"/>
              <a:ext cx="80483" cy="11012"/>
            </a:xfrm>
            <a:prstGeom prst="line">
              <a:avLst/>
            </a:prstGeom>
            <a:noFill/>
            <a:ln w="9525" cap="flat" cmpd="sng" algn="ctr">
              <a:solidFill>
                <a:srgbClr val="CCCCCC"/>
              </a:solidFill>
              <a:prstDash val="solid"/>
              <a:miter lim="800000"/>
              <a:headEnd type="none" w="med" len="med"/>
              <a:tailEnd type="none" w="med" len="med"/>
            </a:ln>
            <a:effectLst/>
          </p:spPr>
        </p:cxnSp>
        <p:cxnSp>
          <p:nvCxnSpPr>
            <p:cNvPr id="110" name="OTLSHAPE_T_7d7d9fcbd6a54a57bd58e858c22c7744_HorizontalConnector1"/>
            <p:cNvCxnSpPr/>
            <p:nvPr>
              <p:custDataLst>
                <p:tags r:id="rId4"/>
              </p:custDataLst>
            </p:nvPr>
          </p:nvCxnSpPr>
          <p:spPr>
            <a:xfrm>
              <a:off x="461903" y="4208137"/>
              <a:ext cx="1181899" cy="0"/>
            </a:xfrm>
            <a:prstGeom prst="line">
              <a:avLst/>
            </a:prstGeom>
            <a:noFill/>
            <a:ln w="9525" cap="flat" cmpd="sng" algn="ctr">
              <a:solidFill>
                <a:srgbClr val="CCCCCC"/>
              </a:solidFill>
              <a:prstDash val="solid"/>
              <a:miter lim="800000"/>
              <a:headEnd type="none" w="med" len="med"/>
              <a:tailEnd type="none" w="med" len="med"/>
            </a:ln>
            <a:effectLst/>
          </p:spPr>
        </p:cxnSp>
        <p:cxnSp>
          <p:nvCxnSpPr>
            <p:cNvPr id="111" name="OTLSHAPE_T_7d7d9fcbd6a54a57bd58e858c22c7744_HorizontalConnector1"/>
            <p:cNvCxnSpPr/>
            <p:nvPr>
              <p:custDataLst>
                <p:tags r:id="rId5"/>
              </p:custDataLst>
            </p:nvPr>
          </p:nvCxnSpPr>
          <p:spPr>
            <a:xfrm>
              <a:off x="680603" y="1968258"/>
              <a:ext cx="1181899" cy="0"/>
            </a:xfrm>
            <a:prstGeom prst="line">
              <a:avLst/>
            </a:prstGeom>
            <a:noFill/>
            <a:ln w="9525" cap="flat" cmpd="sng" algn="ctr">
              <a:solidFill>
                <a:srgbClr val="CCCCCC"/>
              </a:solidFill>
              <a:prstDash val="solid"/>
              <a:miter lim="800000"/>
              <a:headEnd type="none" w="med" len="med"/>
              <a:tailEnd type="none" w="med" len="med"/>
            </a:ln>
            <a:effectLst/>
          </p:spPr>
        </p:cxnSp>
        <p:cxnSp>
          <p:nvCxnSpPr>
            <p:cNvPr id="112" name="OTLSHAPE_T_240bc2b3d0454681bdab960df4f19d70_HorizontalConnector1"/>
            <p:cNvCxnSpPr/>
            <p:nvPr>
              <p:custDataLst>
                <p:tags r:id="rId6"/>
              </p:custDataLst>
            </p:nvPr>
          </p:nvCxnSpPr>
          <p:spPr>
            <a:xfrm>
              <a:off x="493226" y="5785297"/>
              <a:ext cx="6066098" cy="0"/>
            </a:xfrm>
            <a:prstGeom prst="line">
              <a:avLst/>
            </a:prstGeom>
            <a:noFill/>
            <a:ln w="9525" cap="flat" cmpd="sng" algn="ctr">
              <a:solidFill>
                <a:srgbClr val="CCCCCC"/>
              </a:solidFill>
              <a:prstDash val="solid"/>
              <a:miter lim="800000"/>
              <a:headEnd type="none" w="med" len="med"/>
              <a:tailEnd type="none" w="med" len="med"/>
            </a:ln>
            <a:effectLst/>
          </p:spPr>
        </p:cxnSp>
        <p:cxnSp>
          <p:nvCxnSpPr>
            <p:cNvPr id="113" name="OTLSHAPE_T_824b4e08bfb84850bd664b688b932dad_HorizontalConnector1"/>
            <p:cNvCxnSpPr>
              <a:stCxn id="174" idx="3"/>
              <a:endCxn id="175" idx="2"/>
            </p:cNvCxnSpPr>
            <p:nvPr>
              <p:custDataLst>
                <p:tags r:id="rId7"/>
              </p:custDataLst>
            </p:nvPr>
          </p:nvCxnSpPr>
          <p:spPr>
            <a:xfrm>
              <a:off x="981657" y="5563502"/>
              <a:ext cx="4795455" cy="15297"/>
            </a:xfrm>
            <a:prstGeom prst="line">
              <a:avLst/>
            </a:prstGeom>
            <a:noFill/>
            <a:ln w="9525" cap="flat" cmpd="sng" algn="ctr">
              <a:solidFill>
                <a:srgbClr val="CCCCCC"/>
              </a:solidFill>
              <a:prstDash val="solid"/>
              <a:miter lim="800000"/>
              <a:headEnd type="none" w="med" len="med"/>
              <a:tailEnd type="none" w="med" len="med"/>
            </a:ln>
            <a:effectLst/>
          </p:spPr>
        </p:cxnSp>
        <p:cxnSp>
          <p:nvCxnSpPr>
            <p:cNvPr id="114" name="OTLSHAPE_T_4d4c036c09d24fee861481986805a124_HorizontalConnector1"/>
            <p:cNvCxnSpPr/>
            <p:nvPr>
              <p:custDataLst>
                <p:tags r:id="rId8"/>
              </p:custDataLst>
            </p:nvPr>
          </p:nvCxnSpPr>
          <p:spPr>
            <a:xfrm>
              <a:off x="665353" y="4444684"/>
              <a:ext cx="344212" cy="0"/>
            </a:xfrm>
            <a:prstGeom prst="line">
              <a:avLst/>
            </a:prstGeom>
            <a:noFill/>
            <a:ln w="9525" cap="flat" cmpd="sng" algn="ctr">
              <a:solidFill>
                <a:srgbClr val="CCCCCC"/>
              </a:solidFill>
              <a:prstDash val="solid"/>
              <a:miter lim="800000"/>
              <a:headEnd type="none" w="med" len="med"/>
              <a:tailEnd type="none" w="med" len="med"/>
            </a:ln>
            <a:effectLst/>
          </p:spPr>
        </p:cxnSp>
        <p:cxnSp>
          <p:nvCxnSpPr>
            <p:cNvPr id="115" name="OTLSHAPE_T_3bb0440de3e24b27a232ace5d0f65362_HorizontalConnector1"/>
            <p:cNvCxnSpPr/>
            <p:nvPr>
              <p:custDataLst>
                <p:tags r:id="rId9"/>
              </p:custDataLst>
            </p:nvPr>
          </p:nvCxnSpPr>
          <p:spPr>
            <a:xfrm>
              <a:off x="900515" y="3782367"/>
              <a:ext cx="10332720" cy="0"/>
            </a:xfrm>
            <a:prstGeom prst="line">
              <a:avLst/>
            </a:prstGeom>
            <a:noFill/>
            <a:ln w="9525" cap="flat" cmpd="sng" algn="ctr">
              <a:solidFill>
                <a:srgbClr val="CCCCCC"/>
              </a:solidFill>
              <a:prstDash val="solid"/>
              <a:miter lim="800000"/>
              <a:headEnd type="none" w="med" len="med"/>
              <a:tailEnd type="none" w="med" len="med"/>
            </a:ln>
            <a:effectLst/>
          </p:spPr>
        </p:cxnSp>
        <p:cxnSp>
          <p:nvCxnSpPr>
            <p:cNvPr id="116" name="OTLSHAPE_T_c1d3f5d4595b4875a2eb6356942244a3_HorizontalConnector1"/>
            <p:cNvCxnSpPr/>
            <p:nvPr>
              <p:custDataLst>
                <p:tags r:id="rId10"/>
              </p:custDataLst>
            </p:nvPr>
          </p:nvCxnSpPr>
          <p:spPr>
            <a:xfrm>
              <a:off x="900515" y="3122589"/>
              <a:ext cx="4201832" cy="0"/>
            </a:xfrm>
            <a:prstGeom prst="line">
              <a:avLst/>
            </a:prstGeom>
            <a:noFill/>
            <a:ln w="9525" cap="flat" cmpd="sng" algn="ctr">
              <a:solidFill>
                <a:srgbClr val="CCCCCC"/>
              </a:solidFill>
              <a:prstDash val="solid"/>
              <a:miter lim="800000"/>
              <a:headEnd type="none" w="med" len="med"/>
              <a:tailEnd type="none" w="med" len="med"/>
            </a:ln>
            <a:effectLst/>
          </p:spPr>
        </p:cxnSp>
        <p:cxnSp>
          <p:nvCxnSpPr>
            <p:cNvPr id="117" name="OTLSHAPE_T_88a55930e4504b029496ef3f61b90272_HorizontalConnector1"/>
            <p:cNvCxnSpPr/>
            <p:nvPr>
              <p:custDataLst>
                <p:tags r:id="rId11"/>
              </p:custDataLst>
            </p:nvPr>
          </p:nvCxnSpPr>
          <p:spPr>
            <a:xfrm>
              <a:off x="632333" y="2457045"/>
              <a:ext cx="377232" cy="0"/>
            </a:xfrm>
            <a:prstGeom prst="line">
              <a:avLst/>
            </a:prstGeom>
            <a:noFill/>
            <a:ln w="9525" cap="flat" cmpd="sng" algn="ctr">
              <a:solidFill>
                <a:srgbClr val="CCCCCC"/>
              </a:solidFill>
              <a:prstDash val="solid"/>
              <a:miter lim="800000"/>
              <a:headEnd type="none" w="med" len="med"/>
              <a:tailEnd type="none" w="med" len="med"/>
            </a:ln>
            <a:effectLst/>
          </p:spPr>
        </p:cxnSp>
        <p:cxnSp>
          <p:nvCxnSpPr>
            <p:cNvPr id="118" name="OTLSHAPE_T_61f89bd2e496400c8a7cc45c36cd55ad_HorizontalConnector1"/>
            <p:cNvCxnSpPr/>
            <p:nvPr>
              <p:custDataLst>
                <p:tags r:id="rId12"/>
              </p:custDataLst>
            </p:nvPr>
          </p:nvCxnSpPr>
          <p:spPr>
            <a:xfrm>
              <a:off x="636693" y="2190345"/>
              <a:ext cx="372872" cy="0"/>
            </a:xfrm>
            <a:prstGeom prst="line">
              <a:avLst/>
            </a:prstGeom>
            <a:noFill/>
            <a:ln w="9525" cap="flat" cmpd="sng" algn="ctr">
              <a:solidFill>
                <a:srgbClr val="CCCCCC"/>
              </a:solidFill>
              <a:prstDash val="solid"/>
              <a:miter lim="800000"/>
              <a:headEnd type="none" w="med" len="med"/>
              <a:tailEnd type="none" w="med" len="med"/>
            </a:ln>
            <a:effectLst/>
          </p:spPr>
        </p:cxnSp>
        <p:cxnSp>
          <p:nvCxnSpPr>
            <p:cNvPr id="119" name="OTLSHAPE_T_7d7d9fcbd6a54a57bd58e858c22c7744_HorizontalConnector1"/>
            <p:cNvCxnSpPr/>
            <p:nvPr>
              <p:custDataLst>
                <p:tags r:id="rId13"/>
              </p:custDataLst>
            </p:nvPr>
          </p:nvCxnSpPr>
          <p:spPr>
            <a:xfrm>
              <a:off x="445432" y="948660"/>
              <a:ext cx="1181899" cy="0"/>
            </a:xfrm>
            <a:prstGeom prst="line">
              <a:avLst/>
            </a:prstGeom>
            <a:noFill/>
            <a:ln w="9525" cap="flat" cmpd="sng" algn="ctr">
              <a:solidFill>
                <a:srgbClr val="CCCCCC"/>
              </a:solidFill>
              <a:prstDash val="solid"/>
              <a:miter lim="800000"/>
              <a:headEnd type="none" w="med" len="med"/>
              <a:tailEnd type="none" w="med" len="med"/>
            </a:ln>
            <a:effectLst/>
          </p:spPr>
        </p:cxnSp>
        <p:sp>
          <p:nvSpPr>
            <p:cNvPr id="120" name="OTLSHAPE_T_7d7d9fcbd6a54a57bd58e858c22c7744_Shape"/>
            <p:cNvSpPr/>
            <p:nvPr>
              <p:custDataLst>
                <p:tags r:id="rId14"/>
              </p:custDataLst>
            </p:nvPr>
          </p:nvSpPr>
          <p:spPr>
            <a:xfrm>
              <a:off x="1320039" y="882201"/>
              <a:ext cx="7104076" cy="209320"/>
            </a:xfrm>
            <a:prstGeom prst="snip2DiagRect">
              <a:avLst>
                <a:gd name="adj1" fmla="val 100000"/>
                <a:gd name="adj2" fmla="val 16667"/>
              </a:avLst>
            </a:prstGeom>
            <a:solidFill>
              <a:srgbClr val="0070C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srgbClr val="5B9BD5">
                    <a:lumMod val="75000"/>
                  </a:srgbClr>
                </a:solidFill>
                <a:latin typeface="Calibri"/>
              </a:endParaRPr>
            </a:p>
          </p:txBody>
        </p:sp>
        <p:sp>
          <p:nvSpPr>
            <p:cNvPr id="121" name="OTLSHAPE_T_7d7d9fcbd6a54a57bd58e858c22c7744_Title"/>
            <p:cNvSpPr txBox="1"/>
            <p:nvPr>
              <p:custDataLst>
                <p:tags r:id="rId15"/>
              </p:custDataLst>
            </p:nvPr>
          </p:nvSpPr>
          <p:spPr>
            <a:xfrm>
              <a:off x="56434" y="863401"/>
              <a:ext cx="330200" cy="170519"/>
            </a:xfrm>
            <a:prstGeom prst="rect">
              <a:avLst/>
            </a:prstGeom>
            <a:noFill/>
          </p:spPr>
          <p:txBody>
            <a:bodyPr vert="horz" wrap="square" lIns="0" tIns="0" rIns="0" bIns="0" rtlCol="0" anchor="ctr" anchorCtr="0">
              <a:spAutoFit/>
            </a:bodyPr>
            <a:lstStyle/>
            <a:p>
              <a:r>
                <a:rPr lang="en-US" sz="1100" b="1" kern="0" spc="-10" dirty="0">
                  <a:solidFill>
                    <a:prstClr val="black"/>
                  </a:solidFill>
                </a:rPr>
                <a:t>FY-3E</a:t>
              </a:r>
            </a:p>
          </p:txBody>
        </p:sp>
        <p:sp>
          <p:nvSpPr>
            <p:cNvPr id="122" name="OTLSHAPE_T_f9411c972d3d4581b5959d17f845abdb_Shape"/>
            <p:cNvSpPr/>
            <p:nvPr>
              <p:custDataLst>
                <p:tags r:id="rId16"/>
              </p:custDataLst>
            </p:nvPr>
          </p:nvSpPr>
          <p:spPr>
            <a:xfrm>
              <a:off x="1052097" y="1845509"/>
              <a:ext cx="1737510" cy="191297"/>
            </a:xfrm>
            <a:prstGeom prst="snip2DiagRect">
              <a:avLst>
                <a:gd name="adj1" fmla="val 100000"/>
                <a:gd name="adj2" fmla="val 16667"/>
              </a:avLst>
            </a:prstGeom>
            <a:solidFill>
              <a:srgbClr val="5B9BD5">
                <a:lumMod val="40000"/>
                <a:lumOff val="60000"/>
              </a:srgb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prstClr val="white"/>
                </a:solidFill>
                <a:latin typeface="Calibri"/>
              </a:endParaRPr>
            </a:p>
          </p:txBody>
        </p:sp>
        <p:sp>
          <p:nvSpPr>
            <p:cNvPr id="123" name="OTLSHAPE_T_f9411c972d3d4581b5959d17f845abdb_Title"/>
            <p:cNvSpPr txBox="1"/>
            <p:nvPr>
              <p:custDataLst>
                <p:tags r:id="rId17"/>
              </p:custDataLst>
            </p:nvPr>
          </p:nvSpPr>
          <p:spPr>
            <a:xfrm>
              <a:off x="56434" y="1874743"/>
              <a:ext cx="520700" cy="170519"/>
            </a:xfrm>
            <a:prstGeom prst="rect">
              <a:avLst/>
            </a:prstGeom>
            <a:noFill/>
          </p:spPr>
          <p:txBody>
            <a:bodyPr vert="horz" wrap="square" lIns="0" tIns="0" rIns="0" bIns="0" rtlCol="0" anchor="ctr" anchorCtr="0">
              <a:spAutoFit/>
            </a:bodyPr>
            <a:lstStyle/>
            <a:p>
              <a:r>
                <a:rPr lang="en-US" sz="1100" b="1" kern="0" spc="-8" dirty="0" err="1">
                  <a:solidFill>
                    <a:prstClr val="black"/>
                  </a:solidFill>
                </a:rPr>
                <a:t>Metop</a:t>
              </a:r>
              <a:r>
                <a:rPr lang="en-US" sz="1100" b="1" kern="0" spc="-8" dirty="0">
                  <a:solidFill>
                    <a:prstClr val="black"/>
                  </a:solidFill>
                </a:rPr>
                <a:t>-A</a:t>
              </a:r>
            </a:p>
          </p:txBody>
        </p:sp>
        <p:sp>
          <p:nvSpPr>
            <p:cNvPr id="124" name="OTLSHAPE_T_61f89bd2e496400c8a7cc45c36cd55ad_Shape"/>
            <p:cNvSpPr/>
            <p:nvPr>
              <p:custDataLst>
                <p:tags r:id="rId18"/>
              </p:custDataLst>
            </p:nvPr>
          </p:nvSpPr>
          <p:spPr>
            <a:xfrm>
              <a:off x="1009564" y="2088745"/>
              <a:ext cx="4112999" cy="203200"/>
            </a:xfrm>
            <a:prstGeom prst="snip2DiagRect">
              <a:avLst>
                <a:gd name="adj1" fmla="val 100000"/>
                <a:gd name="adj2" fmla="val 16667"/>
              </a:avLst>
            </a:prstGeom>
            <a:solidFill>
              <a:srgbClr val="5B9BD5">
                <a:lumMod val="40000"/>
                <a:lumOff val="60000"/>
              </a:srgb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prstClr val="white"/>
                </a:solidFill>
                <a:latin typeface="Calibri"/>
              </a:endParaRPr>
            </a:p>
          </p:txBody>
        </p:sp>
        <p:sp>
          <p:nvSpPr>
            <p:cNvPr id="125" name="OTLSHAPE_T_61f89bd2e496400c8a7cc45c36cd55ad_Title"/>
            <p:cNvSpPr txBox="1"/>
            <p:nvPr>
              <p:custDataLst>
                <p:tags r:id="rId19"/>
              </p:custDataLst>
            </p:nvPr>
          </p:nvSpPr>
          <p:spPr>
            <a:xfrm>
              <a:off x="56434" y="2116516"/>
              <a:ext cx="520700" cy="170519"/>
            </a:xfrm>
            <a:prstGeom prst="rect">
              <a:avLst/>
            </a:prstGeom>
            <a:noFill/>
          </p:spPr>
          <p:txBody>
            <a:bodyPr vert="horz" wrap="square" lIns="0" tIns="0" rIns="0" bIns="0" rtlCol="0" anchor="ctr" anchorCtr="0">
              <a:spAutoFit/>
            </a:bodyPr>
            <a:lstStyle/>
            <a:p>
              <a:r>
                <a:rPr lang="en-US" sz="1100" b="1" kern="0" spc="-8" dirty="0" err="1">
                  <a:solidFill>
                    <a:prstClr val="black"/>
                  </a:solidFill>
                </a:rPr>
                <a:t>Metop</a:t>
              </a:r>
              <a:r>
                <a:rPr lang="en-US" sz="1100" b="1" kern="0" spc="-8" dirty="0">
                  <a:solidFill>
                    <a:prstClr val="black"/>
                  </a:solidFill>
                </a:rPr>
                <a:t>-B</a:t>
              </a:r>
            </a:p>
          </p:txBody>
        </p:sp>
        <p:sp>
          <p:nvSpPr>
            <p:cNvPr id="126" name="OTLSHAPE_T_88a55930e4504b029496ef3f61b90272_Shape"/>
            <p:cNvSpPr/>
            <p:nvPr>
              <p:custDataLst>
                <p:tags r:id="rId20"/>
              </p:custDataLst>
            </p:nvPr>
          </p:nvSpPr>
          <p:spPr>
            <a:xfrm>
              <a:off x="1009565" y="2355445"/>
              <a:ext cx="5016500" cy="203200"/>
            </a:xfrm>
            <a:prstGeom prst="snip2DiagRect">
              <a:avLst>
                <a:gd name="adj1" fmla="val 100000"/>
                <a:gd name="adj2" fmla="val 16667"/>
              </a:avLst>
            </a:prstGeom>
            <a:solidFill>
              <a:srgbClr val="5B9BD5">
                <a:lumMod val="40000"/>
                <a:lumOff val="60000"/>
              </a:srgb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prstClr val="white"/>
                </a:solidFill>
                <a:latin typeface="Calibri"/>
              </a:endParaRPr>
            </a:p>
          </p:txBody>
        </p:sp>
        <p:sp>
          <p:nvSpPr>
            <p:cNvPr id="127" name="OTLSHAPE_T_88a55930e4504b029496ef3f61b90272_Title"/>
            <p:cNvSpPr txBox="1"/>
            <p:nvPr>
              <p:custDataLst>
                <p:tags r:id="rId21"/>
              </p:custDataLst>
            </p:nvPr>
          </p:nvSpPr>
          <p:spPr>
            <a:xfrm>
              <a:off x="56434" y="2371786"/>
              <a:ext cx="508000" cy="170519"/>
            </a:xfrm>
            <a:prstGeom prst="rect">
              <a:avLst/>
            </a:prstGeom>
            <a:noFill/>
          </p:spPr>
          <p:txBody>
            <a:bodyPr vert="horz" wrap="square" lIns="0" tIns="0" rIns="0" bIns="0" rtlCol="0" anchor="ctr" anchorCtr="0">
              <a:spAutoFit/>
            </a:bodyPr>
            <a:lstStyle/>
            <a:p>
              <a:r>
                <a:rPr lang="en-US" sz="1100" b="1" kern="0" spc="-10" dirty="0" err="1">
                  <a:solidFill>
                    <a:prstClr val="black"/>
                  </a:solidFill>
                </a:rPr>
                <a:t>Metop</a:t>
              </a:r>
              <a:r>
                <a:rPr lang="en-US" sz="1100" b="1" kern="0" spc="-10" dirty="0">
                  <a:solidFill>
                    <a:prstClr val="black"/>
                  </a:solidFill>
                </a:rPr>
                <a:t>-C</a:t>
              </a:r>
            </a:p>
          </p:txBody>
        </p:sp>
        <p:sp>
          <p:nvSpPr>
            <p:cNvPr id="128" name="OTLSHAPE_T_c1d3f5d4595b4875a2eb6356942244a3_Shape"/>
            <p:cNvSpPr/>
            <p:nvPr>
              <p:custDataLst>
                <p:tags r:id="rId22"/>
              </p:custDataLst>
            </p:nvPr>
          </p:nvSpPr>
          <p:spPr>
            <a:xfrm>
              <a:off x="3842873" y="3065514"/>
              <a:ext cx="6987051" cy="144753"/>
            </a:xfrm>
            <a:prstGeom prst="snip2DiagRect">
              <a:avLst>
                <a:gd name="adj1" fmla="val 100000"/>
                <a:gd name="adj2" fmla="val 16667"/>
              </a:avLst>
            </a:prstGeom>
            <a:solidFill>
              <a:srgbClr val="5B9BD5">
                <a:lumMod val="40000"/>
                <a:lumOff val="60000"/>
              </a:srgb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prstClr val="white"/>
                </a:solidFill>
                <a:latin typeface="Calibri"/>
              </a:endParaRPr>
            </a:p>
          </p:txBody>
        </p:sp>
        <p:sp>
          <p:nvSpPr>
            <p:cNvPr id="129" name="OTLSHAPE_T_c1d3f5d4595b4875a2eb6356942244a3_Title"/>
            <p:cNvSpPr txBox="1"/>
            <p:nvPr>
              <p:custDataLst>
                <p:tags r:id="rId23"/>
              </p:custDataLst>
            </p:nvPr>
          </p:nvSpPr>
          <p:spPr>
            <a:xfrm>
              <a:off x="56434" y="3053247"/>
              <a:ext cx="791086" cy="169277"/>
            </a:xfrm>
            <a:prstGeom prst="rect">
              <a:avLst/>
            </a:prstGeom>
            <a:noFill/>
          </p:spPr>
          <p:txBody>
            <a:bodyPr vert="horz" wrap="square" lIns="0" tIns="0" rIns="0" bIns="0" rtlCol="0" anchor="ctr" anchorCtr="0">
              <a:spAutoFit/>
            </a:bodyPr>
            <a:lstStyle/>
            <a:p>
              <a:r>
                <a:rPr lang="en-US" sz="1100" b="1" kern="0" spc="-6" dirty="0" err="1">
                  <a:solidFill>
                    <a:prstClr val="black"/>
                  </a:solidFill>
                </a:rPr>
                <a:t>Metop</a:t>
              </a:r>
              <a:r>
                <a:rPr lang="en-US" sz="1100" b="1" kern="0" spc="-6" dirty="0">
                  <a:solidFill>
                    <a:prstClr val="black"/>
                  </a:solidFill>
                </a:rPr>
                <a:t>-SG A1</a:t>
              </a:r>
            </a:p>
          </p:txBody>
        </p:sp>
        <p:sp>
          <p:nvSpPr>
            <p:cNvPr id="130" name="OTLSHAPE_T_3bb0440de3e24b27a232ace5d0f65362_Shape"/>
            <p:cNvSpPr/>
            <p:nvPr>
              <p:custDataLst>
                <p:tags r:id="rId24"/>
              </p:custDataLst>
            </p:nvPr>
          </p:nvSpPr>
          <p:spPr>
            <a:xfrm>
              <a:off x="10213714" y="3697880"/>
              <a:ext cx="1660606" cy="181823"/>
            </a:xfrm>
            <a:prstGeom prst="snip2DiagRect">
              <a:avLst>
                <a:gd name="adj1" fmla="val 100000"/>
                <a:gd name="adj2" fmla="val 16667"/>
              </a:avLst>
            </a:prstGeom>
            <a:solidFill>
              <a:srgbClr val="5B9BD5">
                <a:lumMod val="40000"/>
                <a:lumOff val="60000"/>
              </a:srgb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prstClr val="white"/>
                </a:solidFill>
                <a:latin typeface="Calibri"/>
              </a:endParaRPr>
            </a:p>
          </p:txBody>
        </p:sp>
        <p:sp>
          <p:nvSpPr>
            <p:cNvPr id="131" name="OTLSHAPE_T_3bb0440de3e24b27a232ace5d0f65362_Title"/>
            <p:cNvSpPr txBox="1"/>
            <p:nvPr>
              <p:custDataLst>
                <p:tags r:id="rId25"/>
              </p:custDataLst>
            </p:nvPr>
          </p:nvSpPr>
          <p:spPr>
            <a:xfrm>
              <a:off x="56434" y="3697107"/>
              <a:ext cx="774700" cy="170519"/>
            </a:xfrm>
            <a:prstGeom prst="rect">
              <a:avLst/>
            </a:prstGeom>
            <a:noFill/>
          </p:spPr>
          <p:txBody>
            <a:bodyPr vert="horz" wrap="square" lIns="0" tIns="0" rIns="0" bIns="0" rtlCol="0" anchor="ctr" anchorCtr="0">
              <a:spAutoFit/>
            </a:bodyPr>
            <a:lstStyle/>
            <a:p>
              <a:r>
                <a:rPr lang="en-US" sz="1100" b="1" kern="0" spc="-6" dirty="0" err="1">
                  <a:solidFill>
                    <a:prstClr val="black"/>
                  </a:solidFill>
                </a:rPr>
                <a:t>Metop</a:t>
              </a:r>
              <a:r>
                <a:rPr lang="en-US" sz="1100" b="1" kern="0" spc="-6" dirty="0">
                  <a:solidFill>
                    <a:prstClr val="black"/>
                  </a:solidFill>
                </a:rPr>
                <a:t>-SG A2</a:t>
              </a:r>
            </a:p>
          </p:txBody>
        </p:sp>
        <p:sp>
          <p:nvSpPr>
            <p:cNvPr id="132" name="OTLSHAPE_T_ba7528431940440b9c56b84d51eb6129_Shape"/>
            <p:cNvSpPr/>
            <p:nvPr>
              <p:custDataLst>
                <p:tags r:id="rId26"/>
              </p:custDataLst>
            </p:nvPr>
          </p:nvSpPr>
          <p:spPr>
            <a:xfrm>
              <a:off x="1031025" y="4130017"/>
              <a:ext cx="749375" cy="161568"/>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prstClr val="white"/>
                </a:solidFill>
                <a:latin typeface="Calibri"/>
              </a:endParaRPr>
            </a:p>
          </p:txBody>
        </p:sp>
        <p:sp>
          <p:nvSpPr>
            <p:cNvPr id="133" name="OTLSHAPE_T_ba7528431940440b9c56b84d51eb6129_Title"/>
            <p:cNvSpPr txBox="1"/>
            <p:nvPr>
              <p:custDataLst>
                <p:tags r:id="rId27"/>
              </p:custDataLst>
            </p:nvPr>
          </p:nvSpPr>
          <p:spPr>
            <a:xfrm>
              <a:off x="56434" y="4135120"/>
              <a:ext cx="355600" cy="170519"/>
            </a:xfrm>
            <a:prstGeom prst="rect">
              <a:avLst/>
            </a:prstGeom>
            <a:noFill/>
          </p:spPr>
          <p:txBody>
            <a:bodyPr vert="horz" wrap="square" lIns="0" tIns="0" rIns="0" bIns="0" rtlCol="0" anchor="ctr" anchorCtr="0">
              <a:spAutoFit/>
            </a:bodyPr>
            <a:lstStyle/>
            <a:p>
              <a:r>
                <a:rPr lang="en-US" sz="1100" b="1" kern="0" spc="-12" dirty="0">
                  <a:solidFill>
                    <a:prstClr val="black"/>
                  </a:solidFill>
                </a:rPr>
                <a:t>S-NPP</a:t>
              </a:r>
            </a:p>
          </p:txBody>
        </p:sp>
        <p:sp>
          <p:nvSpPr>
            <p:cNvPr id="134" name="OTLSHAPE_T_4d4c036c09d24fee861481986805a124_Shape"/>
            <p:cNvSpPr/>
            <p:nvPr>
              <p:custDataLst>
                <p:tags r:id="rId28"/>
              </p:custDataLst>
            </p:nvPr>
          </p:nvSpPr>
          <p:spPr>
            <a:xfrm>
              <a:off x="1009565" y="4353734"/>
              <a:ext cx="3965952" cy="146225"/>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prstClr val="white"/>
                </a:solidFill>
                <a:latin typeface="Calibri"/>
              </a:endParaRPr>
            </a:p>
          </p:txBody>
        </p:sp>
        <p:sp>
          <p:nvSpPr>
            <p:cNvPr id="135" name="OTLSHAPE_T_4d4c036c09d24fee861481986805a124_Title"/>
            <p:cNvSpPr txBox="1"/>
            <p:nvPr>
              <p:custDataLst>
                <p:tags r:id="rId29"/>
              </p:custDataLst>
            </p:nvPr>
          </p:nvSpPr>
          <p:spPr>
            <a:xfrm>
              <a:off x="56434" y="4359424"/>
              <a:ext cx="546100" cy="170519"/>
            </a:xfrm>
            <a:prstGeom prst="rect">
              <a:avLst/>
            </a:prstGeom>
            <a:noFill/>
          </p:spPr>
          <p:txBody>
            <a:bodyPr vert="horz" wrap="square" lIns="0" tIns="0" rIns="0" bIns="0" rtlCol="0" anchor="ctr" anchorCtr="0">
              <a:spAutoFit/>
            </a:bodyPr>
            <a:lstStyle/>
            <a:p>
              <a:r>
                <a:rPr lang="en-US" sz="1100" b="1" kern="0" spc="-10" dirty="0">
                  <a:solidFill>
                    <a:prstClr val="black"/>
                  </a:solidFill>
                </a:rPr>
                <a:t>NOAA-20</a:t>
              </a:r>
            </a:p>
          </p:txBody>
        </p:sp>
        <p:sp>
          <p:nvSpPr>
            <p:cNvPr id="136" name="OTLSHAPE_T_824b4e08bfb84850bd664b688b932dad_Shape"/>
            <p:cNvSpPr/>
            <p:nvPr>
              <p:custDataLst>
                <p:tags r:id="rId30"/>
              </p:custDataLst>
            </p:nvPr>
          </p:nvSpPr>
          <p:spPr>
            <a:xfrm>
              <a:off x="2318518" y="5034791"/>
              <a:ext cx="6096000" cy="157612"/>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prstClr val="white"/>
                </a:solidFill>
                <a:latin typeface="Calibri"/>
              </a:endParaRPr>
            </a:p>
          </p:txBody>
        </p:sp>
        <p:sp>
          <p:nvSpPr>
            <p:cNvPr id="137" name="OTLSHAPE_T_824b4e08bfb84850bd664b688b932dad_Title"/>
            <p:cNvSpPr txBox="1"/>
            <p:nvPr>
              <p:custDataLst>
                <p:tags r:id="rId31"/>
              </p:custDataLst>
            </p:nvPr>
          </p:nvSpPr>
          <p:spPr>
            <a:xfrm>
              <a:off x="56434" y="5025373"/>
              <a:ext cx="368300" cy="170519"/>
            </a:xfrm>
            <a:prstGeom prst="rect">
              <a:avLst/>
            </a:prstGeom>
            <a:noFill/>
          </p:spPr>
          <p:txBody>
            <a:bodyPr vert="horz" wrap="square" lIns="0" tIns="0" rIns="0" bIns="0" rtlCol="0" anchor="ctr" anchorCtr="0">
              <a:spAutoFit/>
            </a:bodyPr>
            <a:lstStyle/>
            <a:p>
              <a:r>
                <a:rPr lang="en-US" sz="1100" b="1" kern="0" spc="-10" dirty="0">
                  <a:solidFill>
                    <a:prstClr val="black"/>
                  </a:solidFill>
                </a:rPr>
                <a:t>JPSS-2</a:t>
              </a:r>
            </a:p>
          </p:txBody>
        </p:sp>
        <p:sp>
          <p:nvSpPr>
            <p:cNvPr id="138" name="OTLSHAPE_T_240bc2b3d0454681bdab960df4f19d70_Shape"/>
            <p:cNvSpPr/>
            <p:nvPr>
              <p:custDataLst>
                <p:tags r:id="rId32"/>
              </p:custDataLst>
            </p:nvPr>
          </p:nvSpPr>
          <p:spPr>
            <a:xfrm>
              <a:off x="6559323" y="5729355"/>
              <a:ext cx="5308245" cy="16404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prstClr val="white"/>
                </a:solidFill>
                <a:latin typeface="Calibri"/>
              </a:endParaRPr>
            </a:p>
          </p:txBody>
        </p:sp>
        <p:sp>
          <p:nvSpPr>
            <p:cNvPr id="139" name="OTLSHAPE_T_240bc2b3d0454681bdab960df4f19d70_Title"/>
            <p:cNvSpPr txBox="1"/>
            <p:nvPr>
              <p:custDataLst>
                <p:tags r:id="rId33"/>
              </p:custDataLst>
            </p:nvPr>
          </p:nvSpPr>
          <p:spPr>
            <a:xfrm>
              <a:off x="56434" y="5700037"/>
              <a:ext cx="368300" cy="170519"/>
            </a:xfrm>
            <a:prstGeom prst="rect">
              <a:avLst/>
            </a:prstGeom>
            <a:noFill/>
          </p:spPr>
          <p:txBody>
            <a:bodyPr vert="horz" wrap="square" lIns="0" tIns="0" rIns="0" bIns="0" rtlCol="0" anchor="ctr" anchorCtr="0">
              <a:spAutoFit/>
            </a:bodyPr>
            <a:lstStyle/>
            <a:p>
              <a:r>
                <a:rPr lang="en-US" sz="1100" b="1" kern="0" spc="-10">
                  <a:solidFill>
                    <a:prstClr val="black"/>
                  </a:solidFill>
                </a:rPr>
                <a:t>JPSS-3</a:t>
              </a:r>
            </a:p>
          </p:txBody>
        </p:sp>
        <p:grpSp>
          <p:nvGrpSpPr>
            <p:cNvPr id="140" name="Group 139"/>
            <p:cNvGrpSpPr/>
            <p:nvPr/>
          </p:nvGrpSpPr>
          <p:grpSpPr>
            <a:xfrm>
              <a:off x="221534" y="6130491"/>
              <a:ext cx="11904096" cy="739526"/>
              <a:chOff x="213691" y="5143500"/>
              <a:chExt cx="11904096" cy="739526"/>
            </a:xfrm>
          </p:grpSpPr>
          <p:sp>
            <p:nvSpPr>
              <p:cNvPr id="176" name="OTLSHAPE_TB_00000000000000000000000000000000_LeftEndCaps"/>
              <p:cNvSpPr txBox="1"/>
              <p:nvPr>
                <p:custDataLst>
                  <p:tags r:id="rId69"/>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kern="0" spc="-38" dirty="0">
                    <a:solidFill>
                      <a:srgbClr val="ED7D31"/>
                    </a:solidFill>
                  </a:rPr>
                  <a:t>2020</a:t>
                </a:r>
              </a:p>
            </p:txBody>
          </p:sp>
          <p:sp>
            <p:nvSpPr>
              <p:cNvPr id="177" name="OTLSHAPE_TB_00000000000000000000000000000000_RightEndCaps"/>
              <p:cNvSpPr txBox="1"/>
              <p:nvPr>
                <p:custDataLst>
                  <p:tags r:id="rId70"/>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kern="0" spc="-38" dirty="0">
                    <a:solidFill>
                      <a:srgbClr val="ED7D31"/>
                    </a:solidFill>
                  </a:rPr>
                  <a:t>2031</a:t>
                </a:r>
              </a:p>
            </p:txBody>
          </p:sp>
          <p:sp>
            <p:nvSpPr>
              <p:cNvPr id="178" name="OTLSHAPE_TB_00000000000000000000000000000000_ScaleContainer"/>
              <p:cNvSpPr/>
              <p:nvPr>
                <p:custDataLst>
                  <p:tags r:id="rId71"/>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txBody>
              <a:bodyPr rtlCol="0" anchor="ctr"/>
              <a:lstStyle/>
              <a:p>
                <a:pPr algn="ctr"/>
                <a:endParaRPr lang="en-US" kern="0">
                  <a:solidFill>
                    <a:prstClr val="white"/>
                  </a:solidFill>
                  <a:latin typeface="Calibri"/>
                </a:endParaRPr>
              </a:p>
            </p:txBody>
          </p:sp>
          <p:sp>
            <p:nvSpPr>
              <p:cNvPr id="180" name="OTLSHAPE_TB_00000000000000000000000000000000_TodayMarkerShape"/>
              <p:cNvSpPr/>
              <p:nvPr>
                <p:custDataLst>
                  <p:tags r:id="rId72"/>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txBody>
              <a:bodyPr rtlCol="0" anchor="ctr"/>
              <a:lstStyle/>
              <a:p>
                <a:pPr algn="ctr"/>
                <a:endParaRPr lang="en-US" kern="0">
                  <a:solidFill>
                    <a:prstClr val="white"/>
                  </a:solidFill>
                  <a:latin typeface="Calibri"/>
                </a:endParaRPr>
              </a:p>
            </p:txBody>
          </p:sp>
          <p:sp>
            <p:nvSpPr>
              <p:cNvPr id="181" name="OTLSHAPE_TB_00000000000000000000000000000000_TodayMarkerText"/>
              <p:cNvSpPr txBox="1"/>
              <p:nvPr>
                <p:custDataLst>
                  <p:tags r:id="rId73"/>
                </p:custDataLst>
              </p:nvPr>
            </p:nvSpPr>
            <p:spPr>
              <a:xfrm>
                <a:off x="864118" y="5652194"/>
                <a:ext cx="372218" cy="184666"/>
              </a:xfrm>
              <a:prstGeom prst="rect">
                <a:avLst/>
              </a:prstGeom>
              <a:noFill/>
            </p:spPr>
            <p:txBody>
              <a:bodyPr vert="horz" wrap="none" lIns="0" tIns="0" rIns="0" bIns="0" rtlCol="0" anchor="ctr" anchorCtr="0">
                <a:spAutoFit/>
              </a:bodyPr>
              <a:lstStyle/>
              <a:p>
                <a:pPr algn="ctr"/>
                <a:r>
                  <a:rPr lang="en-US" sz="1200" kern="0" spc="-12">
                    <a:solidFill>
                      <a:prstClr val="black"/>
                    </a:solidFill>
                  </a:rPr>
                  <a:t>Today</a:t>
                </a:r>
              </a:p>
            </p:txBody>
          </p:sp>
          <p:sp>
            <p:nvSpPr>
              <p:cNvPr id="182" name="OTLSHAPE_TB_00000000000000000000000000000000_TimescaleInterval1"/>
              <p:cNvSpPr txBox="1"/>
              <p:nvPr>
                <p:custDataLst>
                  <p:tags r:id="rId74"/>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kern="0" spc="-20">
                    <a:solidFill>
                      <a:prstClr val="white"/>
                    </a:solidFill>
                  </a:rPr>
                  <a:t>2020</a:t>
                </a:r>
              </a:p>
            </p:txBody>
          </p:sp>
          <p:cxnSp>
            <p:nvCxnSpPr>
              <p:cNvPr id="183" name="OTLSHAPE_TB_00000000000000000000000000000000_Separator1"/>
              <p:cNvCxnSpPr/>
              <p:nvPr>
                <p:custDataLst>
                  <p:tags r:id="rId75"/>
                </p:custDataLst>
              </p:nvPr>
            </p:nvCxnSpPr>
            <p:spPr>
              <a:xfrm>
                <a:off x="1936213"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184" name="OTLSHAPE_TB_00000000000000000000000000000000_TimescaleInterval2"/>
              <p:cNvSpPr txBox="1"/>
              <p:nvPr>
                <p:custDataLst>
                  <p:tags r:id="rId76"/>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kern="0" spc="-20" dirty="0">
                    <a:solidFill>
                      <a:prstClr val="white"/>
                    </a:solidFill>
                  </a:rPr>
                  <a:t>2021</a:t>
                </a:r>
              </a:p>
            </p:txBody>
          </p:sp>
          <p:cxnSp>
            <p:nvCxnSpPr>
              <p:cNvPr id="185" name="OTLSHAPE_TB_00000000000000000000000000000000_Separator2"/>
              <p:cNvCxnSpPr/>
              <p:nvPr>
                <p:custDataLst>
                  <p:tags r:id="rId77"/>
                </p:custDataLst>
              </p:nvPr>
            </p:nvCxnSpPr>
            <p:spPr>
              <a:xfrm>
                <a:off x="2860329"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186" name="OTLSHAPE_TB_00000000000000000000000000000000_TimescaleInterval3"/>
              <p:cNvSpPr txBox="1"/>
              <p:nvPr>
                <p:custDataLst>
                  <p:tags r:id="rId78"/>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kern="0" spc="-20">
                    <a:solidFill>
                      <a:prstClr val="white"/>
                    </a:solidFill>
                  </a:rPr>
                  <a:t>2022</a:t>
                </a:r>
              </a:p>
            </p:txBody>
          </p:sp>
          <p:cxnSp>
            <p:nvCxnSpPr>
              <p:cNvPr id="187" name="OTLSHAPE_TB_00000000000000000000000000000000_Separator3"/>
              <p:cNvCxnSpPr/>
              <p:nvPr>
                <p:custDataLst>
                  <p:tags r:id="rId79"/>
                </p:custDataLst>
              </p:nvPr>
            </p:nvCxnSpPr>
            <p:spPr>
              <a:xfrm>
                <a:off x="3784445"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188" name="OTLSHAPE_TB_00000000000000000000000000000000_TimescaleInterval4"/>
              <p:cNvSpPr txBox="1"/>
              <p:nvPr>
                <p:custDataLst>
                  <p:tags r:id="rId80"/>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kern="0" spc="-20">
                    <a:solidFill>
                      <a:prstClr val="white"/>
                    </a:solidFill>
                  </a:rPr>
                  <a:t>2023</a:t>
                </a:r>
              </a:p>
            </p:txBody>
          </p:sp>
          <p:cxnSp>
            <p:nvCxnSpPr>
              <p:cNvPr id="189" name="OTLSHAPE_TB_00000000000000000000000000000000_Separator4"/>
              <p:cNvCxnSpPr/>
              <p:nvPr>
                <p:custDataLst>
                  <p:tags r:id="rId81"/>
                </p:custDataLst>
              </p:nvPr>
            </p:nvCxnSpPr>
            <p:spPr>
              <a:xfrm>
                <a:off x="4708560"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190" name="OTLSHAPE_TB_00000000000000000000000000000000_TimescaleInterval5"/>
              <p:cNvSpPr txBox="1"/>
              <p:nvPr>
                <p:custDataLst>
                  <p:tags r:id="rId82"/>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kern="0" spc="-20">
                    <a:solidFill>
                      <a:prstClr val="white"/>
                    </a:solidFill>
                  </a:rPr>
                  <a:t>2024</a:t>
                </a:r>
              </a:p>
            </p:txBody>
          </p:sp>
          <p:cxnSp>
            <p:nvCxnSpPr>
              <p:cNvPr id="191" name="OTLSHAPE_TB_00000000000000000000000000000000_Separator5"/>
              <p:cNvCxnSpPr/>
              <p:nvPr>
                <p:custDataLst>
                  <p:tags r:id="rId83"/>
                </p:custDataLst>
              </p:nvPr>
            </p:nvCxnSpPr>
            <p:spPr>
              <a:xfrm>
                <a:off x="5635208"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192" name="OTLSHAPE_TB_00000000000000000000000000000000_TimescaleInterval6"/>
              <p:cNvSpPr txBox="1"/>
              <p:nvPr>
                <p:custDataLst>
                  <p:tags r:id="rId84"/>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kern="0" spc="-20">
                    <a:solidFill>
                      <a:prstClr val="white"/>
                    </a:solidFill>
                  </a:rPr>
                  <a:t>2025</a:t>
                </a:r>
              </a:p>
            </p:txBody>
          </p:sp>
          <p:cxnSp>
            <p:nvCxnSpPr>
              <p:cNvPr id="193" name="OTLSHAPE_TB_00000000000000000000000000000000_Separator6"/>
              <p:cNvCxnSpPr/>
              <p:nvPr>
                <p:custDataLst>
                  <p:tags r:id="rId85"/>
                </p:custDataLst>
              </p:nvPr>
            </p:nvCxnSpPr>
            <p:spPr>
              <a:xfrm>
                <a:off x="6559324"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194" name="OTLSHAPE_TB_00000000000000000000000000000000_TimescaleInterval7"/>
              <p:cNvSpPr txBox="1"/>
              <p:nvPr>
                <p:custDataLst>
                  <p:tags r:id="rId86"/>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kern="0" spc="-20">
                    <a:solidFill>
                      <a:prstClr val="white"/>
                    </a:solidFill>
                  </a:rPr>
                  <a:t>2026</a:t>
                </a:r>
              </a:p>
            </p:txBody>
          </p:sp>
          <p:cxnSp>
            <p:nvCxnSpPr>
              <p:cNvPr id="195" name="OTLSHAPE_TB_00000000000000000000000000000000_Separator7"/>
              <p:cNvCxnSpPr/>
              <p:nvPr>
                <p:custDataLst>
                  <p:tags r:id="rId87"/>
                </p:custDataLst>
              </p:nvPr>
            </p:nvCxnSpPr>
            <p:spPr>
              <a:xfrm>
                <a:off x="7483439"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196" name="OTLSHAPE_TB_00000000000000000000000000000000_TimescaleInterval8"/>
              <p:cNvSpPr txBox="1"/>
              <p:nvPr>
                <p:custDataLst>
                  <p:tags r:id="rId88"/>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kern="0" spc="-20">
                    <a:solidFill>
                      <a:prstClr val="white"/>
                    </a:solidFill>
                  </a:rPr>
                  <a:t>2027</a:t>
                </a:r>
              </a:p>
            </p:txBody>
          </p:sp>
          <p:cxnSp>
            <p:nvCxnSpPr>
              <p:cNvPr id="197" name="OTLSHAPE_TB_00000000000000000000000000000000_Separator8"/>
              <p:cNvCxnSpPr/>
              <p:nvPr>
                <p:custDataLst>
                  <p:tags r:id="rId89"/>
                </p:custDataLst>
              </p:nvPr>
            </p:nvCxnSpPr>
            <p:spPr>
              <a:xfrm>
                <a:off x="8407556"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198" name="OTLSHAPE_TB_00000000000000000000000000000000_TimescaleInterval9"/>
              <p:cNvSpPr txBox="1"/>
              <p:nvPr>
                <p:custDataLst>
                  <p:tags r:id="rId90"/>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kern="0" spc="-20">
                    <a:solidFill>
                      <a:prstClr val="white"/>
                    </a:solidFill>
                  </a:rPr>
                  <a:t>2028</a:t>
                </a:r>
              </a:p>
            </p:txBody>
          </p:sp>
          <p:cxnSp>
            <p:nvCxnSpPr>
              <p:cNvPr id="199" name="OTLSHAPE_TB_00000000000000000000000000000000_Separator9"/>
              <p:cNvCxnSpPr/>
              <p:nvPr>
                <p:custDataLst>
                  <p:tags r:id="rId91"/>
                </p:custDataLst>
              </p:nvPr>
            </p:nvCxnSpPr>
            <p:spPr>
              <a:xfrm>
                <a:off x="9334203"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200" name="OTLSHAPE_TB_00000000000000000000000000000000_TimescaleInterval10"/>
              <p:cNvSpPr txBox="1"/>
              <p:nvPr>
                <p:custDataLst>
                  <p:tags r:id="rId92"/>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kern="0" spc="-20">
                    <a:solidFill>
                      <a:prstClr val="white"/>
                    </a:solidFill>
                  </a:rPr>
                  <a:t>2029</a:t>
                </a:r>
              </a:p>
            </p:txBody>
          </p:sp>
          <p:cxnSp>
            <p:nvCxnSpPr>
              <p:cNvPr id="201" name="OTLSHAPE_TB_00000000000000000000000000000000_Separator10"/>
              <p:cNvCxnSpPr/>
              <p:nvPr>
                <p:custDataLst>
                  <p:tags r:id="rId93"/>
                </p:custDataLst>
              </p:nvPr>
            </p:nvCxnSpPr>
            <p:spPr>
              <a:xfrm>
                <a:off x="10258319"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202" name="OTLSHAPE_TB_00000000000000000000000000000000_TimescaleInterval11"/>
              <p:cNvSpPr txBox="1"/>
              <p:nvPr>
                <p:custDataLst>
                  <p:tags r:id="rId94"/>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kern="0" spc="-20" dirty="0">
                    <a:solidFill>
                      <a:prstClr val="white"/>
                    </a:solidFill>
                  </a:rPr>
                  <a:t>2030</a:t>
                </a:r>
              </a:p>
            </p:txBody>
          </p:sp>
          <p:cxnSp>
            <p:nvCxnSpPr>
              <p:cNvPr id="203" name="OTLSHAPE_TB_00000000000000000000000000000000_Separator10"/>
              <p:cNvCxnSpPr/>
              <p:nvPr>
                <p:custDataLst>
                  <p:tags r:id="rId95"/>
                </p:custDataLst>
              </p:nvPr>
            </p:nvCxnSpPr>
            <p:spPr>
              <a:xfrm>
                <a:off x="11054777" y="5200375"/>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204" name="OTLSHAPE_TB_00000000000000000000000000000000_TimescaleInterval11"/>
              <p:cNvSpPr txBox="1"/>
              <p:nvPr>
                <p:custDataLst>
                  <p:tags r:id="rId96"/>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kern="0" spc="-20" dirty="0">
                    <a:solidFill>
                      <a:prstClr val="white"/>
                    </a:solidFill>
                  </a:rPr>
                  <a:t>2031</a:t>
                </a:r>
              </a:p>
            </p:txBody>
          </p:sp>
        </p:grpSp>
        <p:cxnSp>
          <p:nvCxnSpPr>
            <p:cNvPr id="141" name="OTLSHAPE_T_7d7d9fcbd6a54a57bd58e858c22c7744_HorizontalConnector1"/>
            <p:cNvCxnSpPr>
              <a:stCxn id="159" idx="3"/>
            </p:cNvCxnSpPr>
            <p:nvPr>
              <p:custDataLst>
                <p:tags r:id="rId34"/>
              </p:custDataLst>
            </p:nvPr>
          </p:nvCxnSpPr>
          <p:spPr>
            <a:xfrm>
              <a:off x="456737" y="1229851"/>
              <a:ext cx="3752217" cy="12745"/>
            </a:xfrm>
            <a:prstGeom prst="line">
              <a:avLst/>
            </a:prstGeom>
            <a:noFill/>
            <a:ln w="9525" cap="flat" cmpd="sng" algn="ctr">
              <a:solidFill>
                <a:srgbClr val="CCCCCC"/>
              </a:solidFill>
              <a:prstDash val="solid"/>
              <a:miter lim="800000"/>
              <a:headEnd type="none" w="med" len="med"/>
              <a:tailEnd type="none" w="med" len="med"/>
            </a:ln>
            <a:effectLst/>
          </p:spPr>
        </p:cxnSp>
        <p:sp>
          <p:nvSpPr>
            <p:cNvPr id="142" name="OTLSHAPE_T_7d7d9fcbd6a54a57bd58e858c22c7744_Title"/>
            <p:cNvSpPr txBox="1"/>
            <p:nvPr>
              <p:custDataLst>
                <p:tags r:id="rId35"/>
              </p:custDataLst>
            </p:nvPr>
          </p:nvSpPr>
          <p:spPr>
            <a:xfrm>
              <a:off x="56434" y="1379601"/>
              <a:ext cx="383427" cy="169277"/>
            </a:xfrm>
            <a:prstGeom prst="rect">
              <a:avLst/>
            </a:prstGeom>
            <a:noFill/>
          </p:spPr>
          <p:txBody>
            <a:bodyPr vert="horz" wrap="square" lIns="0" tIns="0" rIns="0" bIns="0" rtlCol="0" anchor="ctr" anchorCtr="0">
              <a:spAutoFit/>
            </a:bodyPr>
            <a:lstStyle/>
            <a:p>
              <a:r>
                <a:rPr lang="en-US" sz="1100" b="1" kern="0" spc="-10" dirty="0">
                  <a:solidFill>
                    <a:prstClr val="black"/>
                  </a:solidFill>
                </a:rPr>
                <a:t>FY-3C</a:t>
              </a:r>
            </a:p>
          </p:txBody>
        </p:sp>
        <p:cxnSp>
          <p:nvCxnSpPr>
            <p:cNvPr id="143" name="OTLSHAPE_T_7d7d9fcbd6a54a57bd58e858c22c7744_HorizontalConnector1"/>
            <p:cNvCxnSpPr/>
            <p:nvPr>
              <p:custDataLst>
                <p:tags r:id="rId36"/>
              </p:custDataLst>
            </p:nvPr>
          </p:nvCxnSpPr>
          <p:spPr>
            <a:xfrm>
              <a:off x="464481" y="2884545"/>
              <a:ext cx="4114800" cy="0"/>
            </a:xfrm>
            <a:prstGeom prst="line">
              <a:avLst/>
            </a:prstGeom>
            <a:noFill/>
            <a:ln w="9525" cap="flat" cmpd="sng" algn="ctr">
              <a:solidFill>
                <a:srgbClr val="CCCCCC"/>
              </a:solidFill>
              <a:prstDash val="solid"/>
              <a:miter lim="800000"/>
              <a:headEnd type="none" w="med" len="med"/>
              <a:tailEnd type="none" w="med" len="med"/>
            </a:ln>
            <a:effectLst/>
          </p:spPr>
        </p:cxnSp>
        <p:sp>
          <p:nvSpPr>
            <p:cNvPr id="144" name="OTLSHAPE_T_7d7d9fcbd6a54a57bd58e858c22c7744_Title"/>
            <p:cNvSpPr txBox="1"/>
            <p:nvPr>
              <p:custDataLst>
                <p:tags r:id="rId37"/>
              </p:custDataLst>
            </p:nvPr>
          </p:nvSpPr>
          <p:spPr>
            <a:xfrm>
              <a:off x="56434" y="2799286"/>
              <a:ext cx="330200" cy="170519"/>
            </a:xfrm>
            <a:prstGeom prst="rect">
              <a:avLst/>
            </a:prstGeom>
            <a:noFill/>
          </p:spPr>
          <p:txBody>
            <a:bodyPr vert="horz" wrap="square" lIns="0" tIns="0" rIns="0" bIns="0" rtlCol="0" anchor="ctr" anchorCtr="0">
              <a:spAutoFit/>
            </a:bodyPr>
            <a:lstStyle/>
            <a:p>
              <a:r>
                <a:rPr lang="en-US" sz="1100" b="1" kern="0" spc="-10" dirty="0">
                  <a:solidFill>
                    <a:prstClr val="black"/>
                  </a:solidFill>
                </a:rPr>
                <a:t>FY-3F</a:t>
              </a:r>
            </a:p>
          </p:txBody>
        </p:sp>
        <p:cxnSp>
          <p:nvCxnSpPr>
            <p:cNvPr id="145" name="OTLSHAPE_T_7d7d9fcbd6a54a57bd58e858c22c7744_HorizontalConnector1"/>
            <p:cNvCxnSpPr/>
            <p:nvPr>
              <p:custDataLst>
                <p:tags r:id="rId38"/>
              </p:custDataLst>
            </p:nvPr>
          </p:nvCxnSpPr>
          <p:spPr>
            <a:xfrm>
              <a:off x="489166" y="5337835"/>
              <a:ext cx="5029200" cy="0"/>
            </a:xfrm>
            <a:prstGeom prst="line">
              <a:avLst/>
            </a:prstGeom>
            <a:noFill/>
            <a:ln w="9525" cap="flat" cmpd="sng" algn="ctr">
              <a:solidFill>
                <a:srgbClr val="CCCCCC"/>
              </a:solidFill>
              <a:prstDash val="solid"/>
              <a:miter lim="800000"/>
              <a:headEnd type="none" w="med" len="med"/>
              <a:tailEnd type="none" w="med" len="med"/>
            </a:ln>
            <a:effectLst/>
          </p:spPr>
        </p:cxnSp>
        <p:sp>
          <p:nvSpPr>
            <p:cNvPr id="146" name="OTLSHAPE_T_7d7d9fcbd6a54a57bd58e858c22c7744_Shape"/>
            <p:cNvSpPr/>
            <p:nvPr>
              <p:custDataLst>
                <p:tags r:id="rId39"/>
              </p:custDataLst>
            </p:nvPr>
          </p:nvSpPr>
          <p:spPr>
            <a:xfrm>
              <a:off x="3842873" y="5255008"/>
              <a:ext cx="8024695" cy="18415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srgbClr val="5B9BD5">
                    <a:lumMod val="75000"/>
                  </a:srgbClr>
                </a:solidFill>
                <a:latin typeface="Calibri"/>
              </a:endParaRPr>
            </a:p>
          </p:txBody>
        </p:sp>
        <p:sp>
          <p:nvSpPr>
            <p:cNvPr id="147" name="OTLSHAPE_T_7d7d9fcbd6a54a57bd58e858c22c7744_Title"/>
            <p:cNvSpPr txBox="1"/>
            <p:nvPr>
              <p:custDataLst>
                <p:tags r:id="rId40"/>
              </p:custDataLst>
            </p:nvPr>
          </p:nvSpPr>
          <p:spPr>
            <a:xfrm>
              <a:off x="56434" y="5255459"/>
              <a:ext cx="385275" cy="169277"/>
            </a:xfrm>
            <a:prstGeom prst="rect">
              <a:avLst/>
            </a:prstGeom>
            <a:noFill/>
          </p:spPr>
          <p:txBody>
            <a:bodyPr vert="horz" wrap="square" lIns="0" tIns="0" rIns="0" bIns="0" rtlCol="0" anchor="ctr" anchorCtr="0">
              <a:spAutoFit/>
            </a:bodyPr>
            <a:lstStyle/>
            <a:p>
              <a:r>
                <a:rPr lang="en-US" sz="1100" b="1" kern="0" spc="-10" dirty="0">
                  <a:solidFill>
                    <a:prstClr val="black"/>
                  </a:solidFill>
                </a:rPr>
                <a:t>FY-3H</a:t>
              </a:r>
            </a:p>
          </p:txBody>
        </p:sp>
        <p:sp>
          <p:nvSpPr>
            <p:cNvPr id="148" name="OTLSHAPE_T_7d7d9fcbd6a54a57bd58e858c22c7744_Title"/>
            <p:cNvSpPr txBox="1"/>
            <p:nvPr>
              <p:custDataLst>
                <p:tags r:id="rId41"/>
              </p:custDataLst>
            </p:nvPr>
          </p:nvSpPr>
          <p:spPr>
            <a:xfrm>
              <a:off x="56434" y="1609801"/>
              <a:ext cx="924556" cy="169277"/>
            </a:xfrm>
            <a:prstGeom prst="rect">
              <a:avLst/>
            </a:prstGeom>
            <a:noFill/>
          </p:spPr>
          <p:txBody>
            <a:bodyPr vert="horz" wrap="square" lIns="0" tIns="0" rIns="0" bIns="0" rtlCol="0" anchor="ctr" anchorCtr="0">
              <a:spAutoFit/>
            </a:bodyPr>
            <a:lstStyle/>
            <a:p>
              <a:r>
                <a:rPr lang="en-US" sz="1100" b="1" kern="0" spc="-10" dirty="0">
                  <a:solidFill>
                    <a:prstClr val="black"/>
                  </a:solidFill>
                </a:rPr>
                <a:t>Meteor-M N2-1</a:t>
              </a:r>
            </a:p>
          </p:txBody>
        </p:sp>
        <p:cxnSp>
          <p:nvCxnSpPr>
            <p:cNvPr id="149" name="OTLSHAPE_T_7d7d9fcbd6a54a57bd58e858c22c7744_HorizontalConnector1"/>
            <p:cNvCxnSpPr/>
            <p:nvPr>
              <p:custDataLst>
                <p:tags r:id="rId42"/>
              </p:custDataLst>
            </p:nvPr>
          </p:nvCxnSpPr>
          <p:spPr>
            <a:xfrm>
              <a:off x="464481" y="3988332"/>
              <a:ext cx="1181899" cy="0"/>
            </a:xfrm>
            <a:prstGeom prst="line">
              <a:avLst/>
            </a:prstGeom>
            <a:noFill/>
            <a:ln w="9525" cap="flat" cmpd="sng" algn="ctr">
              <a:solidFill>
                <a:srgbClr val="CCCCCC"/>
              </a:solidFill>
              <a:prstDash val="solid"/>
              <a:miter lim="800000"/>
              <a:headEnd type="none" w="med" len="med"/>
              <a:tailEnd type="none" w="med" len="med"/>
            </a:ln>
            <a:effectLst/>
          </p:spPr>
        </p:cxnSp>
        <p:sp>
          <p:nvSpPr>
            <p:cNvPr id="150" name="OTLSHAPE_T_7d7d9fcbd6a54a57bd58e858c22c7744_Shape"/>
            <p:cNvSpPr/>
            <p:nvPr>
              <p:custDataLst>
                <p:tags r:id="rId43"/>
              </p:custDataLst>
            </p:nvPr>
          </p:nvSpPr>
          <p:spPr>
            <a:xfrm>
              <a:off x="1015769" y="3896536"/>
              <a:ext cx="2632305" cy="17145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srgbClr val="00B0F0"/>
                </a:solidFill>
                <a:latin typeface="Calibri"/>
              </a:endParaRPr>
            </a:p>
          </p:txBody>
        </p:sp>
        <p:sp>
          <p:nvSpPr>
            <p:cNvPr id="151" name="OTLSHAPE_T_7d7d9fcbd6a54a57bd58e858c22c7744_Title"/>
            <p:cNvSpPr txBox="1"/>
            <p:nvPr>
              <p:custDataLst>
                <p:tags r:id="rId44"/>
              </p:custDataLst>
            </p:nvPr>
          </p:nvSpPr>
          <p:spPr>
            <a:xfrm>
              <a:off x="56434" y="3896329"/>
              <a:ext cx="383427" cy="169277"/>
            </a:xfrm>
            <a:prstGeom prst="rect">
              <a:avLst/>
            </a:prstGeom>
            <a:noFill/>
          </p:spPr>
          <p:txBody>
            <a:bodyPr vert="horz" wrap="square" lIns="0" tIns="0" rIns="0" bIns="0" rtlCol="0" anchor="ctr" anchorCtr="0">
              <a:spAutoFit/>
            </a:bodyPr>
            <a:lstStyle/>
            <a:p>
              <a:r>
                <a:rPr lang="en-US" sz="1100" b="1" kern="0" spc="-10" dirty="0">
                  <a:solidFill>
                    <a:prstClr val="black"/>
                  </a:solidFill>
                </a:rPr>
                <a:t>FY-3D</a:t>
              </a:r>
            </a:p>
          </p:txBody>
        </p:sp>
        <p:sp>
          <p:nvSpPr>
            <p:cNvPr id="152" name="OTLSHAPE_T_f9411c972d3d4581b5959d17f845abdb_Shape"/>
            <p:cNvSpPr/>
            <p:nvPr>
              <p:custDataLst>
                <p:tags r:id="rId45"/>
              </p:custDataLst>
            </p:nvPr>
          </p:nvSpPr>
          <p:spPr>
            <a:xfrm>
              <a:off x="2789607" y="2803769"/>
              <a:ext cx="8040317" cy="193444"/>
            </a:xfrm>
            <a:prstGeom prst="snip2DiagRect">
              <a:avLst>
                <a:gd name="adj1" fmla="val 100000"/>
                <a:gd name="adj2" fmla="val 16667"/>
              </a:avLst>
            </a:prstGeom>
            <a:solidFill>
              <a:srgbClr val="5B9BD5">
                <a:lumMod val="40000"/>
                <a:lumOff val="60000"/>
              </a:srgb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prstClr val="white"/>
                </a:solidFill>
                <a:latin typeface="Calibri"/>
              </a:endParaRPr>
            </a:p>
          </p:txBody>
        </p:sp>
        <p:cxnSp>
          <p:nvCxnSpPr>
            <p:cNvPr id="153" name="OTLSHAPE_T_9d8e14ea68ea42568bd2c09ab4da9b26_HorizontalConnector1"/>
            <p:cNvCxnSpPr>
              <a:endCxn id="154" idx="2"/>
            </p:cNvCxnSpPr>
            <p:nvPr>
              <p:custDataLst>
                <p:tags r:id="rId46"/>
              </p:custDataLst>
            </p:nvPr>
          </p:nvCxnSpPr>
          <p:spPr>
            <a:xfrm>
              <a:off x="498484" y="5977899"/>
              <a:ext cx="10564135" cy="44642"/>
            </a:xfrm>
            <a:prstGeom prst="line">
              <a:avLst/>
            </a:prstGeom>
            <a:noFill/>
            <a:ln w="9525" cap="flat" cmpd="sng" algn="ctr">
              <a:solidFill>
                <a:srgbClr val="CCCCCC"/>
              </a:solidFill>
              <a:prstDash val="solid"/>
              <a:miter lim="800000"/>
              <a:headEnd type="none" w="med" len="med"/>
              <a:tailEnd type="none" w="med" len="med"/>
            </a:ln>
            <a:effectLst/>
          </p:spPr>
        </p:cxnSp>
        <p:sp>
          <p:nvSpPr>
            <p:cNvPr id="154" name="OTLSHAPE_T_9d8e14ea68ea42568bd2c09ab4da9b26_Shape"/>
            <p:cNvSpPr/>
            <p:nvPr>
              <p:custDataLst>
                <p:tags r:id="rId47"/>
              </p:custDataLst>
            </p:nvPr>
          </p:nvSpPr>
          <p:spPr>
            <a:xfrm>
              <a:off x="11062619" y="5938036"/>
              <a:ext cx="772787" cy="169009"/>
            </a:xfrm>
            <a:prstGeom prst="snip2DiagRect">
              <a:avLst>
                <a:gd name="adj1" fmla="val 100000"/>
                <a:gd name="adj2" fmla="val 16667"/>
              </a:avLst>
            </a:prstGeom>
            <a:solidFill>
              <a:srgbClr val="02B2EE"/>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txBody>
            <a:bodyPr rtlCol="0" anchor="ctr"/>
            <a:lstStyle/>
            <a:p>
              <a:pPr algn="ctr"/>
              <a:endParaRPr lang="en-US" kern="0">
                <a:solidFill>
                  <a:prstClr val="white"/>
                </a:solidFill>
                <a:latin typeface="Calibri"/>
              </a:endParaRPr>
            </a:p>
          </p:txBody>
        </p:sp>
        <p:sp>
          <p:nvSpPr>
            <p:cNvPr id="155" name="OTLSHAPE_T_9d8e14ea68ea42568bd2c09ab4da9b26_Title"/>
            <p:cNvSpPr txBox="1"/>
            <p:nvPr>
              <p:custDataLst>
                <p:tags r:id="rId48"/>
              </p:custDataLst>
            </p:nvPr>
          </p:nvSpPr>
          <p:spPr>
            <a:xfrm>
              <a:off x="56434" y="5908513"/>
              <a:ext cx="368300" cy="170519"/>
            </a:xfrm>
            <a:prstGeom prst="rect">
              <a:avLst/>
            </a:prstGeom>
            <a:noFill/>
          </p:spPr>
          <p:txBody>
            <a:bodyPr vert="horz" wrap="square" lIns="0" tIns="0" rIns="0" bIns="0" rtlCol="0" anchor="ctr" anchorCtr="0">
              <a:spAutoFit/>
            </a:bodyPr>
            <a:lstStyle/>
            <a:p>
              <a:r>
                <a:rPr lang="en-US" sz="1100" b="1" kern="0" spc="-10" dirty="0">
                  <a:solidFill>
                    <a:prstClr val="black"/>
                  </a:solidFill>
                </a:rPr>
                <a:t>JPSS-4</a:t>
              </a:r>
            </a:p>
          </p:txBody>
        </p:sp>
        <p:sp>
          <p:nvSpPr>
            <p:cNvPr id="156" name="OTLSHAPE_T_7d7d9fcbd6a54a57bd58e858c22c7744_Shape"/>
            <p:cNvSpPr/>
            <p:nvPr>
              <p:custDataLst>
                <p:tags r:id="rId49"/>
              </p:custDataLst>
            </p:nvPr>
          </p:nvSpPr>
          <p:spPr>
            <a:xfrm>
              <a:off x="1038541" y="1356282"/>
              <a:ext cx="696825" cy="212091"/>
            </a:xfrm>
            <a:prstGeom prst="snip2DiagRect">
              <a:avLst>
                <a:gd name="adj1" fmla="val 100000"/>
                <a:gd name="adj2" fmla="val 16667"/>
              </a:avLst>
            </a:prstGeom>
            <a:solidFill>
              <a:srgbClr val="5B9BD5">
                <a:lumMod val="40000"/>
                <a:lumOff val="60000"/>
              </a:srgb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srgbClr val="5B9BD5">
                    <a:lumMod val="75000"/>
                  </a:srgbClr>
                </a:solidFill>
                <a:latin typeface="Calibri"/>
              </a:endParaRPr>
            </a:p>
          </p:txBody>
        </p:sp>
        <p:sp>
          <p:nvSpPr>
            <p:cNvPr id="157" name="OTLSHAPE_T_7d7d9fcbd6a54a57bd58e858c22c7744_Shape"/>
            <p:cNvSpPr/>
            <p:nvPr>
              <p:custDataLst>
                <p:tags r:id="rId50"/>
              </p:custDataLst>
            </p:nvPr>
          </p:nvSpPr>
          <p:spPr>
            <a:xfrm>
              <a:off x="1038541" y="4586823"/>
              <a:ext cx="3936976" cy="154153"/>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srgbClr val="5B9BD5">
                    <a:lumMod val="75000"/>
                  </a:srgbClr>
                </a:solidFill>
                <a:latin typeface="Calibri"/>
              </a:endParaRPr>
            </a:p>
          </p:txBody>
        </p:sp>
        <p:sp>
          <p:nvSpPr>
            <p:cNvPr id="158" name="OTLSHAPE_T_7d7d9fcbd6a54a57bd58e858c22c7744_Shape"/>
            <p:cNvSpPr/>
            <p:nvPr>
              <p:custDataLst>
                <p:tags r:id="rId51"/>
              </p:custDataLst>
            </p:nvPr>
          </p:nvSpPr>
          <p:spPr>
            <a:xfrm>
              <a:off x="3855789" y="1152815"/>
              <a:ext cx="8018532" cy="147863"/>
            </a:xfrm>
            <a:prstGeom prst="snip2DiagRect">
              <a:avLst>
                <a:gd name="adj1" fmla="val 100000"/>
                <a:gd name="adj2" fmla="val 16667"/>
              </a:avLst>
            </a:prstGeom>
            <a:pattFill prst="dkUpDiag">
              <a:fgClr>
                <a:srgbClr val="0070C0"/>
              </a:fgClr>
              <a:bgClr>
                <a:sysClr val="window" lastClr="FFFFFF"/>
              </a:bgClr>
            </a:patt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srgbClr val="5B9BD5">
                    <a:lumMod val="75000"/>
                  </a:srgbClr>
                </a:solidFill>
                <a:latin typeface="Calibri"/>
              </a:endParaRPr>
            </a:p>
          </p:txBody>
        </p:sp>
        <p:sp>
          <p:nvSpPr>
            <p:cNvPr id="159" name="OTLSHAPE_T_7d7d9fcbd6a54a57bd58e858c22c7744_Title"/>
            <p:cNvSpPr txBox="1"/>
            <p:nvPr>
              <p:custDataLst>
                <p:tags r:id="rId52"/>
              </p:custDataLst>
            </p:nvPr>
          </p:nvSpPr>
          <p:spPr>
            <a:xfrm>
              <a:off x="56434" y="1145212"/>
              <a:ext cx="400303" cy="169277"/>
            </a:xfrm>
            <a:prstGeom prst="rect">
              <a:avLst/>
            </a:prstGeom>
            <a:noFill/>
          </p:spPr>
          <p:txBody>
            <a:bodyPr vert="horz" wrap="square" lIns="0" tIns="0" rIns="0" bIns="0" rtlCol="0" anchor="ctr" anchorCtr="0">
              <a:spAutoFit/>
            </a:bodyPr>
            <a:lstStyle/>
            <a:p>
              <a:r>
                <a:rPr lang="en-US" sz="1100" b="1" kern="0" spc="-10" dirty="0">
                  <a:solidFill>
                    <a:prstClr val="black"/>
                  </a:solidFill>
                </a:rPr>
                <a:t>FY-3H</a:t>
              </a:r>
            </a:p>
          </p:txBody>
        </p:sp>
        <p:cxnSp>
          <p:nvCxnSpPr>
            <p:cNvPr id="160" name="OTLSHAPE_T_7d7d9fcbd6a54a57bd58e858c22c7744_HorizontalConnector1"/>
            <p:cNvCxnSpPr/>
            <p:nvPr>
              <p:custDataLst>
                <p:tags r:id="rId53"/>
              </p:custDataLst>
            </p:nvPr>
          </p:nvCxnSpPr>
          <p:spPr>
            <a:xfrm flipV="1">
              <a:off x="498484" y="1449449"/>
              <a:ext cx="540057" cy="1912"/>
            </a:xfrm>
            <a:prstGeom prst="line">
              <a:avLst/>
            </a:prstGeom>
            <a:noFill/>
            <a:ln w="9525" cap="flat" cmpd="sng" algn="ctr">
              <a:solidFill>
                <a:srgbClr val="CCCCCC"/>
              </a:solidFill>
              <a:prstDash val="solid"/>
              <a:miter lim="800000"/>
              <a:headEnd type="none" w="med" len="med"/>
              <a:tailEnd type="none" w="med" len="med"/>
            </a:ln>
            <a:effectLst/>
          </p:spPr>
        </p:cxnSp>
        <p:sp>
          <p:nvSpPr>
            <p:cNvPr id="161" name="OTLSHAPE_T_7d7d9fcbd6a54a57bd58e858c22c7744_Shape"/>
            <p:cNvSpPr/>
            <p:nvPr>
              <p:custDataLst>
                <p:tags r:id="rId54"/>
              </p:custDataLst>
            </p:nvPr>
          </p:nvSpPr>
          <p:spPr>
            <a:xfrm>
              <a:off x="1044938" y="1585677"/>
              <a:ext cx="696825" cy="212091"/>
            </a:xfrm>
            <a:prstGeom prst="snip2DiagRect">
              <a:avLst>
                <a:gd name="adj1" fmla="val 100000"/>
                <a:gd name="adj2" fmla="val 16667"/>
              </a:avLst>
            </a:prstGeom>
            <a:solidFill>
              <a:srgbClr val="5B9BD5">
                <a:lumMod val="40000"/>
                <a:lumOff val="60000"/>
              </a:srgb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srgbClr val="5B9BD5">
                    <a:lumMod val="75000"/>
                  </a:srgbClr>
                </a:solidFill>
                <a:latin typeface="Calibri"/>
              </a:endParaRPr>
            </a:p>
          </p:txBody>
        </p:sp>
        <p:sp>
          <p:nvSpPr>
            <p:cNvPr id="162" name="OTLSHAPE_T_88a55930e4504b029496ef3f61b90272_Title"/>
            <p:cNvSpPr txBox="1"/>
            <p:nvPr>
              <p:custDataLst>
                <p:tags r:id="rId55"/>
              </p:custDataLst>
            </p:nvPr>
          </p:nvSpPr>
          <p:spPr>
            <a:xfrm>
              <a:off x="67164" y="2589202"/>
              <a:ext cx="942399" cy="169277"/>
            </a:xfrm>
            <a:prstGeom prst="rect">
              <a:avLst/>
            </a:prstGeom>
            <a:noFill/>
          </p:spPr>
          <p:txBody>
            <a:bodyPr vert="horz" wrap="square" lIns="0" tIns="0" rIns="0" bIns="0" rtlCol="0" anchor="ctr" anchorCtr="0">
              <a:spAutoFit/>
            </a:bodyPr>
            <a:lstStyle/>
            <a:p>
              <a:r>
                <a:rPr lang="en-US" sz="1100" b="1" kern="0" spc="-10" dirty="0">
                  <a:solidFill>
                    <a:prstClr val="black"/>
                  </a:solidFill>
                </a:rPr>
                <a:t>Meteor-M N2-4</a:t>
              </a:r>
            </a:p>
          </p:txBody>
        </p:sp>
        <p:cxnSp>
          <p:nvCxnSpPr>
            <p:cNvPr id="163" name="OTLSHAPE_T_88a55930e4504b029496ef3f61b90272_HorizontalConnector1"/>
            <p:cNvCxnSpPr>
              <a:stCxn id="162" idx="3"/>
              <a:endCxn id="164" idx="2"/>
            </p:cNvCxnSpPr>
            <p:nvPr>
              <p:custDataLst>
                <p:tags r:id="rId56"/>
              </p:custDataLst>
            </p:nvPr>
          </p:nvCxnSpPr>
          <p:spPr>
            <a:xfrm>
              <a:off x="1009563" y="2673841"/>
              <a:ext cx="1259611" cy="14724"/>
            </a:xfrm>
            <a:prstGeom prst="line">
              <a:avLst/>
            </a:prstGeom>
            <a:noFill/>
            <a:ln w="9525" cap="flat" cmpd="sng" algn="ctr">
              <a:solidFill>
                <a:srgbClr val="CCCCCC"/>
              </a:solidFill>
              <a:prstDash val="solid"/>
              <a:miter lim="800000"/>
              <a:headEnd type="none" w="med" len="med"/>
              <a:tailEnd type="none" w="med" len="med"/>
            </a:ln>
            <a:effectLst/>
          </p:spPr>
        </p:cxnSp>
        <p:sp>
          <p:nvSpPr>
            <p:cNvPr id="164" name="OTLSHAPE_T_61f89bd2e496400c8a7cc45c36cd55ad_Shape"/>
            <p:cNvSpPr/>
            <p:nvPr>
              <p:custDataLst>
                <p:tags r:id="rId57"/>
              </p:custDataLst>
            </p:nvPr>
          </p:nvSpPr>
          <p:spPr>
            <a:xfrm>
              <a:off x="2269174" y="2598295"/>
              <a:ext cx="4682537" cy="180540"/>
            </a:xfrm>
            <a:prstGeom prst="snip2DiagRect">
              <a:avLst>
                <a:gd name="adj1" fmla="val 100000"/>
                <a:gd name="adj2" fmla="val 16667"/>
              </a:avLst>
            </a:prstGeom>
            <a:solidFill>
              <a:srgbClr val="5B9BD5">
                <a:lumMod val="40000"/>
                <a:lumOff val="60000"/>
              </a:srgb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prstClr val="white"/>
                </a:solidFill>
                <a:latin typeface="Calibri"/>
              </a:endParaRPr>
            </a:p>
          </p:txBody>
        </p:sp>
        <p:sp>
          <p:nvSpPr>
            <p:cNvPr id="165" name="OTLSHAPE_T_88a55930e4504b029496ef3f61b90272_Title"/>
            <p:cNvSpPr txBox="1"/>
            <p:nvPr>
              <p:custDataLst>
                <p:tags r:id="rId58"/>
              </p:custDataLst>
            </p:nvPr>
          </p:nvSpPr>
          <p:spPr>
            <a:xfrm>
              <a:off x="39258" y="3256756"/>
              <a:ext cx="942399" cy="169277"/>
            </a:xfrm>
            <a:prstGeom prst="rect">
              <a:avLst/>
            </a:prstGeom>
            <a:noFill/>
          </p:spPr>
          <p:txBody>
            <a:bodyPr vert="horz" wrap="square" lIns="0" tIns="0" rIns="0" bIns="0" rtlCol="0" anchor="ctr" anchorCtr="0">
              <a:spAutoFit/>
            </a:bodyPr>
            <a:lstStyle/>
            <a:p>
              <a:r>
                <a:rPr lang="en-US" sz="1100" b="1" kern="0" spc="-10" dirty="0">
                  <a:solidFill>
                    <a:prstClr val="black"/>
                  </a:solidFill>
                </a:rPr>
                <a:t>Meteor-M N2-6</a:t>
              </a:r>
            </a:p>
          </p:txBody>
        </p:sp>
        <p:cxnSp>
          <p:nvCxnSpPr>
            <p:cNvPr id="166" name="OTLSHAPE_T_88a55930e4504b029496ef3f61b90272_HorizontalConnector1"/>
            <p:cNvCxnSpPr>
              <a:stCxn id="165" idx="3"/>
              <a:endCxn id="167" idx="2"/>
            </p:cNvCxnSpPr>
            <p:nvPr>
              <p:custDataLst>
                <p:tags r:id="rId59"/>
              </p:custDataLst>
            </p:nvPr>
          </p:nvCxnSpPr>
          <p:spPr>
            <a:xfrm>
              <a:off x="981657" y="3341395"/>
              <a:ext cx="3993860" cy="2126"/>
            </a:xfrm>
            <a:prstGeom prst="line">
              <a:avLst/>
            </a:prstGeom>
            <a:noFill/>
            <a:ln w="9525" cap="flat" cmpd="sng" algn="ctr">
              <a:solidFill>
                <a:srgbClr val="CCCCCC"/>
              </a:solidFill>
              <a:prstDash val="solid"/>
              <a:miter lim="800000"/>
              <a:headEnd type="none" w="med" len="med"/>
              <a:tailEnd type="none" w="med" len="med"/>
            </a:ln>
            <a:effectLst/>
          </p:spPr>
        </p:cxnSp>
        <p:sp>
          <p:nvSpPr>
            <p:cNvPr id="167" name="OTLSHAPE_T_61f89bd2e496400c8a7cc45c36cd55ad_Shape"/>
            <p:cNvSpPr/>
            <p:nvPr>
              <p:custDataLst>
                <p:tags r:id="rId60"/>
              </p:custDataLst>
            </p:nvPr>
          </p:nvSpPr>
          <p:spPr>
            <a:xfrm>
              <a:off x="4975517" y="3253251"/>
              <a:ext cx="4682537" cy="180540"/>
            </a:xfrm>
            <a:prstGeom prst="snip2DiagRect">
              <a:avLst>
                <a:gd name="adj1" fmla="val 100000"/>
                <a:gd name="adj2" fmla="val 16667"/>
              </a:avLst>
            </a:prstGeom>
            <a:solidFill>
              <a:srgbClr val="5B9BD5">
                <a:lumMod val="40000"/>
                <a:lumOff val="60000"/>
              </a:srgb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prstClr val="white"/>
                </a:solidFill>
                <a:latin typeface="Calibri"/>
              </a:endParaRPr>
            </a:p>
          </p:txBody>
        </p:sp>
        <p:sp>
          <p:nvSpPr>
            <p:cNvPr id="168" name="OTLSHAPE_T_88a55930e4504b029496ef3f61b90272_Title"/>
            <p:cNvSpPr txBox="1"/>
            <p:nvPr>
              <p:custDataLst>
                <p:tags r:id="rId61"/>
              </p:custDataLst>
            </p:nvPr>
          </p:nvSpPr>
          <p:spPr>
            <a:xfrm>
              <a:off x="49989" y="3486430"/>
              <a:ext cx="942399" cy="169277"/>
            </a:xfrm>
            <a:prstGeom prst="rect">
              <a:avLst/>
            </a:prstGeom>
            <a:noFill/>
          </p:spPr>
          <p:txBody>
            <a:bodyPr vert="horz" wrap="square" lIns="0" tIns="0" rIns="0" bIns="0" rtlCol="0" anchor="ctr" anchorCtr="0">
              <a:spAutoFit/>
            </a:bodyPr>
            <a:lstStyle/>
            <a:p>
              <a:r>
                <a:rPr lang="en-US" sz="1100" b="1" kern="0" spc="-10" dirty="0">
                  <a:solidFill>
                    <a:prstClr val="black"/>
                  </a:solidFill>
                </a:rPr>
                <a:t>Meteor-MP N2</a:t>
              </a:r>
            </a:p>
          </p:txBody>
        </p:sp>
        <p:cxnSp>
          <p:nvCxnSpPr>
            <p:cNvPr id="169" name="OTLSHAPE_T_88a55930e4504b029496ef3f61b90272_HorizontalConnector1"/>
            <p:cNvCxnSpPr>
              <a:stCxn id="168" idx="3"/>
              <a:endCxn id="170" idx="2"/>
            </p:cNvCxnSpPr>
            <p:nvPr>
              <p:custDataLst>
                <p:tags r:id="rId62"/>
              </p:custDataLst>
            </p:nvPr>
          </p:nvCxnSpPr>
          <p:spPr>
            <a:xfrm>
              <a:off x="992388" y="3571069"/>
              <a:ext cx="5762719" cy="0"/>
            </a:xfrm>
            <a:prstGeom prst="line">
              <a:avLst/>
            </a:prstGeom>
            <a:noFill/>
            <a:ln w="9525" cap="flat" cmpd="sng" algn="ctr">
              <a:solidFill>
                <a:srgbClr val="CCCCCC"/>
              </a:solidFill>
              <a:prstDash val="solid"/>
              <a:miter lim="800000"/>
              <a:headEnd type="none" w="med" len="med"/>
              <a:tailEnd type="none" w="med" len="med"/>
            </a:ln>
            <a:effectLst/>
          </p:spPr>
        </p:cxnSp>
        <p:sp>
          <p:nvSpPr>
            <p:cNvPr id="170" name="OTLSHAPE_T_61f89bd2e496400c8a7cc45c36cd55ad_Shape"/>
            <p:cNvSpPr/>
            <p:nvPr>
              <p:custDataLst>
                <p:tags r:id="rId63"/>
              </p:custDataLst>
            </p:nvPr>
          </p:nvSpPr>
          <p:spPr>
            <a:xfrm>
              <a:off x="6755107" y="3486430"/>
              <a:ext cx="5119214" cy="169277"/>
            </a:xfrm>
            <a:prstGeom prst="snip2DiagRect">
              <a:avLst>
                <a:gd name="adj1" fmla="val 100000"/>
                <a:gd name="adj2" fmla="val 16667"/>
              </a:avLst>
            </a:prstGeom>
            <a:solidFill>
              <a:srgbClr val="5B9BD5">
                <a:lumMod val="40000"/>
                <a:lumOff val="60000"/>
              </a:srgb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prstClr val="white"/>
                </a:solidFill>
                <a:latin typeface="Calibri"/>
              </a:endParaRPr>
            </a:p>
          </p:txBody>
        </p:sp>
        <p:sp>
          <p:nvSpPr>
            <p:cNvPr id="171" name="OTLSHAPE_T_88a55930e4504b029496ef3f61b90272_Title"/>
            <p:cNvSpPr txBox="1"/>
            <p:nvPr>
              <p:custDataLst>
                <p:tags r:id="rId64"/>
              </p:custDataLst>
            </p:nvPr>
          </p:nvSpPr>
          <p:spPr>
            <a:xfrm>
              <a:off x="41175" y="4581611"/>
              <a:ext cx="942399" cy="169277"/>
            </a:xfrm>
            <a:prstGeom prst="rect">
              <a:avLst/>
            </a:prstGeom>
            <a:noFill/>
          </p:spPr>
          <p:txBody>
            <a:bodyPr vert="horz" wrap="square" lIns="0" tIns="0" rIns="0" bIns="0" rtlCol="0" anchor="ctr" anchorCtr="0">
              <a:spAutoFit/>
            </a:bodyPr>
            <a:lstStyle/>
            <a:p>
              <a:r>
                <a:rPr lang="en-US" sz="1100" b="1" kern="0" spc="-10" dirty="0">
                  <a:solidFill>
                    <a:prstClr val="black"/>
                  </a:solidFill>
                </a:rPr>
                <a:t>Meteor-M N2-2</a:t>
              </a:r>
            </a:p>
          </p:txBody>
        </p:sp>
        <p:sp>
          <p:nvSpPr>
            <p:cNvPr id="172" name="OTLSHAPE_T_7d7d9fcbd6a54a57bd58e858c22c7744_Shape"/>
            <p:cNvSpPr/>
            <p:nvPr>
              <p:custDataLst>
                <p:tags r:id="rId65"/>
              </p:custDataLst>
            </p:nvPr>
          </p:nvSpPr>
          <p:spPr>
            <a:xfrm>
              <a:off x="1384314" y="4790942"/>
              <a:ext cx="7399539" cy="166328"/>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srgbClr val="5B9BD5">
                    <a:lumMod val="75000"/>
                  </a:srgbClr>
                </a:solidFill>
                <a:latin typeface="Calibri"/>
              </a:endParaRPr>
            </a:p>
          </p:txBody>
        </p:sp>
        <p:sp>
          <p:nvSpPr>
            <p:cNvPr id="173" name="OTLSHAPE_T_88a55930e4504b029496ef3f61b90272_Title"/>
            <p:cNvSpPr txBox="1"/>
            <p:nvPr>
              <p:custDataLst>
                <p:tags r:id="rId66"/>
              </p:custDataLst>
            </p:nvPr>
          </p:nvSpPr>
          <p:spPr>
            <a:xfrm>
              <a:off x="51906" y="4798406"/>
              <a:ext cx="942399" cy="169277"/>
            </a:xfrm>
            <a:prstGeom prst="rect">
              <a:avLst/>
            </a:prstGeom>
            <a:noFill/>
          </p:spPr>
          <p:txBody>
            <a:bodyPr vert="horz" wrap="square" lIns="0" tIns="0" rIns="0" bIns="0" rtlCol="0" anchor="ctr" anchorCtr="0">
              <a:spAutoFit/>
            </a:bodyPr>
            <a:lstStyle/>
            <a:p>
              <a:r>
                <a:rPr lang="en-US" sz="1100" b="1" kern="0" spc="-10" dirty="0">
                  <a:solidFill>
                    <a:prstClr val="black"/>
                  </a:solidFill>
                </a:rPr>
                <a:t>Meteor-M N2-3</a:t>
              </a:r>
            </a:p>
          </p:txBody>
        </p:sp>
        <p:sp>
          <p:nvSpPr>
            <p:cNvPr id="174" name="OTLSHAPE_T_88a55930e4504b029496ef3f61b90272_Title"/>
            <p:cNvSpPr txBox="1"/>
            <p:nvPr>
              <p:custDataLst>
                <p:tags r:id="rId67"/>
              </p:custDataLst>
            </p:nvPr>
          </p:nvSpPr>
          <p:spPr>
            <a:xfrm>
              <a:off x="39258" y="5478863"/>
              <a:ext cx="942399" cy="169277"/>
            </a:xfrm>
            <a:prstGeom prst="rect">
              <a:avLst/>
            </a:prstGeom>
            <a:noFill/>
          </p:spPr>
          <p:txBody>
            <a:bodyPr vert="horz" wrap="square" lIns="0" tIns="0" rIns="0" bIns="0" rtlCol="0" anchor="ctr" anchorCtr="0">
              <a:spAutoFit/>
            </a:bodyPr>
            <a:lstStyle/>
            <a:p>
              <a:r>
                <a:rPr lang="en-US" sz="1100" b="1" kern="0" spc="-10" dirty="0">
                  <a:solidFill>
                    <a:prstClr val="black"/>
                  </a:solidFill>
                </a:rPr>
                <a:t>Meteor-MP N1</a:t>
              </a:r>
            </a:p>
          </p:txBody>
        </p:sp>
        <p:sp>
          <p:nvSpPr>
            <p:cNvPr id="175" name="OTLSHAPE_T_240bc2b3d0454681bdab960df4f19d70_Shape"/>
            <p:cNvSpPr/>
            <p:nvPr>
              <p:custDataLst>
                <p:tags r:id="rId68"/>
              </p:custDataLst>
            </p:nvPr>
          </p:nvSpPr>
          <p:spPr>
            <a:xfrm>
              <a:off x="5777112" y="5491743"/>
              <a:ext cx="6097208" cy="174112"/>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algn="ctr"/>
              <a:endParaRPr lang="en-US" kern="0">
                <a:solidFill>
                  <a:prstClr val="white"/>
                </a:solidFill>
                <a:latin typeface="Calibri"/>
              </a:endParaRPr>
            </a:p>
          </p:txBody>
        </p:sp>
      </p:grpSp>
    </p:spTree>
    <p:extLst>
      <p:ext uri="{BB962C8B-B14F-4D97-AF65-F5344CB8AC3E}">
        <p14:creationId xmlns:p14="http://schemas.microsoft.com/office/powerpoint/2010/main" val="150878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83958" y="421625"/>
            <a:ext cx="5481956" cy="276999"/>
          </a:xfrm>
          <a:prstGeom prst="rect">
            <a:avLst/>
          </a:prstGeom>
          <a:solidFill>
            <a:schemeClr val="accent1">
              <a:lumMod val="75000"/>
            </a:schemeClr>
          </a:solidFill>
        </p:spPr>
        <p:txBody>
          <a:bodyPr wrap="square" rtlCol="0">
            <a:spAutoFit/>
          </a:bodyPr>
          <a:lstStyle/>
          <a:p>
            <a:r>
              <a:rPr lang="en-GB" sz="1200" b="1" dirty="0">
                <a:solidFill>
                  <a:schemeClr val="bg1"/>
                </a:solidFill>
              </a:rPr>
              <a:t>Microwave Sounder (Atmospheric Temperature, Humidity, and Precipitation) </a:t>
            </a:r>
          </a:p>
        </p:txBody>
      </p:sp>
      <p:sp>
        <p:nvSpPr>
          <p:cNvPr id="7" name="Rectangle 6">
            <a:extLst>
              <a:ext uri="{FF2B5EF4-FFF2-40B4-BE49-F238E27FC236}">
                <a16:creationId xmlns:a16="http://schemas.microsoft.com/office/drawing/2014/main" id="{19B326D6-94A0-4E13-9E85-B7561EE6809B}"/>
              </a:ext>
            </a:extLst>
          </p:cNvPr>
          <p:cNvSpPr/>
          <p:nvPr/>
        </p:nvSpPr>
        <p:spPr>
          <a:xfrm>
            <a:off x="6102624" y="421624"/>
            <a:ext cx="5963478" cy="307777"/>
          </a:xfrm>
          <a:prstGeom prst="rect">
            <a:avLst/>
          </a:prstGeom>
        </p:spPr>
        <p:txBody>
          <a:bodyPr wrap="square">
            <a:spAutoFit/>
          </a:bodyPr>
          <a:lstStyle/>
          <a:p>
            <a:r>
              <a:rPr lang="en-US" sz="1400" dirty="0"/>
              <a:t>LEO – 3 Sun-Synchronous, </a:t>
            </a:r>
            <a:r>
              <a:rPr lang="en-GB" sz="1400" dirty="0"/>
              <a:t>nominally </a:t>
            </a:r>
            <a:r>
              <a:rPr lang="en-GB" sz="1400" dirty="0">
                <a:solidFill>
                  <a:schemeClr val="accent1">
                    <a:lumMod val="75000"/>
                  </a:schemeClr>
                </a:solidFill>
              </a:rPr>
              <a:t>early morning</a:t>
            </a:r>
            <a:r>
              <a:rPr lang="en-GB" sz="1400" dirty="0"/>
              <a:t>, </a:t>
            </a:r>
            <a:r>
              <a:rPr lang="en-GB" sz="1400" dirty="0">
                <a:solidFill>
                  <a:schemeClr val="accent1">
                    <a:lumMod val="60000"/>
                    <a:lumOff val="40000"/>
                  </a:schemeClr>
                </a:solidFill>
              </a:rPr>
              <a:t>mid-morning</a:t>
            </a:r>
            <a:r>
              <a:rPr lang="en-GB" sz="1400" dirty="0"/>
              <a:t> and </a:t>
            </a:r>
            <a:r>
              <a:rPr lang="en-GB" sz="1400" dirty="0">
                <a:solidFill>
                  <a:srgbClr val="00B0F0"/>
                </a:solidFill>
              </a:rPr>
              <a:t>afternoon</a:t>
            </a:r>
            <a:r>
              <a:rPr lang="en-US" sz="1400" dirty="0">
                <a:solidFill>
                  <a:srgbClr val="00B0F0"/>
                </a:solidFill>
              </a:rPr>
              <a:t> </a:t>
            </a:r>
          </a:p>
        </p:txBody>
      </p:sp>
      <p:sp>
        <p:nvSpPr>
          <p:cNvPr id="5" name="TextBox 4">
            <a:extLst>
              <a:ext uri="{FF2B5EF4-FFF2-40B4-BE49-F238E27FC236}">
                <a16:creationId xmlns:a16="http://schemas.microsoft.com/office/drawing/2014/main" id="{771A1700-A17E-405D-8E38-E0A623C82E81}"/>
              </a:ext>
            </a:extLst>
          </p:cNvPr>
          <p:cNvSpPr txBox="1"/>
          <p:nvPr/>
        </p:nvSpPr>
        <p:spPr>
          <a:xfrm>
            <a:off x="420756" y="1561814"/>
            <a:ext cx="11350488" cy="2862322"/>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dirty="0">
                <a:solidFill>
                  <a:schemeClr val="tx2"/>
                </a:solidFill>
              </a:rPr>
              <a:t>The CGMS Baseline commitment is met through the first part of the decade; there is a risk of a gap in the later part of the decade</a:t>
            </a:r>
          </a:p>
          <a:p>
            <a:pPr marL="285750" indent="-285750">
              <a:buFont typeface="Arial" panose="020B0604020202020204" pitchFamily="34" charset="0"/>
              <a:buChar char="•"/>
            </a:pPr>
            <a:r>
              <a:rPr lang="en-US" dirty="0">
                <a:solidFill>
                  <a:schemeClr val="tx2"/>
                </a:solidFill>
              </a:rPr>
              <a:t>CMA planning is underway for a follow-on to FY-3E in the early morning orbit</a:t>
            </a:r>
          </a:p>
          <a:p>
            <a:pPr marL="285750" indent="-285750">
              <a:buFont typeface="Arial" panose="020B0604020202020204" pitchFamily="34" charset="0"/>
              <a:buChar char="•"/>
            </a:pPr>
            <a:r>
              <a:rPr lang="en-US" dirty="0">
                <a:solidFill>
                  <a:schemeClr val="tx2"/>
                </a:solidFill>
              </a:rPr>
              <a:t>A WMO Tiger Team is assessing the benefit of the early morning orbit to inform CMA’s plans</a:t>
            </a:r>
          </a:p>
          <a:p>
            <a:pPr marL="285750" indent="-285750">
              <a:buFont typeface="Arial" panose="020B0604020202020204" pitchFamily="34" charset="0"/>
              <a:buChar char="•"/>
            </a:pPr>
            <a:r>
              <a:rPr lang="en-US" dirty="0">
                <a:solidFill>
                  <a:schemeClr val="tx2"/>
                </a:solidFill>
              </a:rPr>
              <a:t>The HLPP already has an objective (1.1) to ensure long term continuity of the early morning orbit, in particular for IR/MW soundings</a:t>
            </a:r>
          </a:p>
          <a:p>
            <a:endParaRPr lang="en-GB" u="sng" dirty="0">
              <a:solidFill>
                <a:schemeClr val="tx2"/>
              </a:solidFill>
            </a:endParaRPr>
          </a:p>
          <a:p>
            <a:r>
              <a:rPr lang="en-GB" u="sng" dirty="0">
                <a:solidFill>
                  <a:schemeClr val="tx2"/>
                </a:solidFill>
              </a:rPr>
              <a:t>WGIII Assessment:</a:t>
            </a:r>
          </a:p>
          <a:p>
            <a:r>
              <a:rPr lang="en-GB" dirty="0">
                <a:solidFill>
                  <a:schemeClr val="tx2"/>
                </a:solidFill>
              </a:rPr>
              <a:t>The CGMS Baseline commitment is met for the first half of the decade and at risk of a gap in the early morning orbit later in the decade. No additional action necessary.</a:t>
            </a:r>
            <a:endParaRPr lang="en-US" dirty="0">
              <a:solidFill>
                <a:schemeClr val="tx2"/>
              </a:solidFill>
            </a:endParaRPr>
          </a:p>
        </p:txBody>
      </p:sp>
    </p:spTree>
    <p:extLst>
      <p:ext uri="{BB962C8B-B14F-4D97-AF65-F5344CB8AC3E}">
        <p14:creationId xmlns:p14="http://schemas.microsoft.com/office/powerpoint/2010/main" val="3431573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0" y="404266"/>
            <a:ext cx="7093515" cy="276999"/>
          </a:xfrm>
          <a:prstGeom prst="rect">
            <a:avLst/>
          </a:prstGeom>
          <a:solidFill>
            <a:schemeClr val="accent1">
              <a:lumMod val="75000"/>
            </a:schemeClr>
          </a:solidFill>
        </p:spPr>
        <p:txBody>
          <a:bodyPr wrap="square" rtlCol="0">
            <a:spAutoFit/>
          </a:bodyPr>
          <a:lstStyle/>
          <a:p>
            <a:r>
              <a:rPr lang="en-GB" sz="1200" b="1" dirty="0">
                <a:solidFill>
                  <a:schemeClr val="bg1"/>
                </a:solidFill>
              </a:rPr>
              <a:t>Hyperspectral Infrared Sounder (Atmospheric Temperature, Humidity, Atmospheric Composition &amp; Winds) </a:t>
            </a:r>
          </a:p>
        </p:txBody>
      </p:sp>
      <p:sp>
        <p:nvSpPr>
          <p:cNvPr id="5" name="Rectangle 4">
            <a:extLst>
              <a:ext uri="{FF2B5EF4-FFF2-40B4-BE49-F238E27FC236}">
                <a16:creationId xmlns:a16="http://schemas.microsoft.com/office/drawing/2014/main" id="{496DC887-717C-4C9A-9BB3-B7FE65C109EC}"/>
              </a:ext>
            </a:extLst>
          </p:cNvPr>
          <p:cNvSpPr/>
          <p:nvPr/>
        </p:nvSpPr>
        <p:spPr>
          <a:xfrm>
            <a:off x="7093515" y="365160"/>
            <a:ext cx="5098485" cy="461665"/>
          </a:xfrm>
          <a:prstGeom prst="rect">
            <a:avLst/>
          </a:prstGeom>
        </p:spPr>
        <p:txBody>
          <a:bodyPr wrap="square">
            <a:spAutoFit/>
          </a:bodyPr>
          <a:lstStyle/>
          <a:p>
            <a:r>
              <a:rPr lang="en-US" sz="1200" dirty="0"/>
              <a:t>LEO – 3 Sun-Synchronous, </a:t>
            </a:r>
            <a:r>
              <a:rPr lang="en-GB" sz="1200" dirty="0"/>
              <a:t>nominally </a:t>
            </a:r>
            <a:r>
              <a:rPr lang="en-GB" sz="1200" dirty="0">
                <a:solidFill>
                  <a:schemeClr val="accent1">
                    <a:lumMod val="75000"/>
                  </a:schemeClr>
                </a:solidFill>
              </a:rPr>
              <a:t>early morning</a:t>
            </a:r>
            <a:r>
              <a:rPr lang="en-GB" sz="1200" dirty="0"/>
              <a:t>, </a:t>
            </a:r>
            <a:r>
              <a:rPr lang="en-GB" sz="1200" dirty="0">
                <a:solidFill>
                  <a:schemeClr val="accent1"/>
                </a:solidFill>
              </a:rPr>
              <a:t>mid-morning</a:t>
            </a:r>
            <a:r>
              <a:rPr lang="en-GB" sz="1200" dirty="0"/>
              <a:t> &amp; </a:t>
            </a:r>
            <a:r>
              <a:rPr lang="en-GB" sz="1200" dirty="0">
                <a:solidFill>
                  <a:srgbClr val="00B0F0"/>
                </a:solidFill>
              </a:rPr>
              <a:t>afternoon</a:t>
            </a:r>
            <a:r>
              <a:rPr lang="en-US" sz="1200" dirty="0">
                <a:solidFill>
                  <a:srgbClr val="00B0F0"/>
                </a:solidFill>
              </a:rPr>
              <a:t> </a:t>
            </a:r>
          </a:p>
          <a:p>
            <a:r>
              <a:rPr lang="en-GB" sz="1200" dirty="0"/>
              <a:t>GEO - at orbital positions </a:t>
            </a:r>
            <a:r>
              <a:rPr lang="en-GB" sz="1200" dirty="0">
                <a:solidFill>
                  <a:srgbClr val="FFC000"/>
                </a:solidFill>
              </a:rPr>
              <a:t>0° </a:t>
            </a:r>
            <a:r>
              <a:rPr lang="en-GB" sz="1200" dirty="0"/>
              <a:t>and </a:t>
            </a:r>
            <a:r>
              <a:rPr lang="en-GB" sz="1200" dirty="0">
                <a:solidFill>
                  <a:schemeClr val="accent2"/>
                </a:solidFill>
              </a:rPr>
              <a:t>Asian region</a:t>
            </a:r>
            <a:r>
              <a:rPr lang="en-GB" sz="1200" dirty="0"/>
              <a:t>.</a:t>
            </a:r>
          </a:p>
        </p:txBody>
      </p:sp>
      <p:grpSp>
        <p:nvGrpSpPr>
          <p:cNvPr id="6" name="Group 5"/>
          <p:cNvGrpSpPr/>
          <p:nvPr/>
        </p:nvGrpSpPr>
        <p:grpSpPr>
          <a:xfrm>
            <a:off x="90309" y="843523"/>
            <a:ext cx="12056534" cy="5970588"/>
            <a:chOff x="30675" y="863401"/>
            <a:chExt cx="12056534" cy="5970588"/>
          </a:xfrm>
        </p:grpSpPr>
        <p:cxnSp>
          <p:nvCxnSpPr>
            <p:cNvPr id="7" name="OTLSHAPE_T_022646245ff74435a5bbae73b7e240d1_HorizontalConnector1"/>
            <p:cNvCxnSpPr/>
            <p:nvPr>
              <p:custDataLst>
                <p:tags r:id="rId1"/>
              </p:custDataLst>
            </p:nvPr>
          </p:nvCxnSpPr>
          <p:spPr>
            <a:xfrm>
              <a:off x="454696" y="5820901"/>
              <a:ext cx="553974"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OTLSHAPE_T_4df40400cccb4f6ebb5f8ee0b141a2a9_HorizontalConnector1"/>
            <p:cNvCxnSpPr/>
            <p:nvPr>
              <p:custDataLst>
                <p:tags r:id="rId2"/>
              </p:custDataLst>
            </p:nvPr>
          </p:nvCxnSpPr>
          <p:spPr>
            <a:xfrm>
              <a:off x="463421" y="5604320"/>
              <a:ext cx="547624"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OTLSHAPE_T_343f391b417b42d18695b944689a1159_HorizontalConnector1"/>
            <p:cNvCxnSpPr/>
            <p:nvPr>
              <p:custDataLst>
                <p:tags r:id="rId3"/>
              </p:custDataLst>
            </p:nvPr>
          </p:nvCxnSpPr>
          <p:spPr>
            <a:xfrm>
              <a:off x="449083" y="5994229"/>
              <a:ext cx="246888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OTLSHAPE_T_e9bf399bad824bec9e1f976c4c479a51_HorizontalConnector1"/>
            <p:cNvCxnSpPr/>
            <p:nvPr>
              <p:custDataLst>
                <p:tags r:id="rId4"/>
              </p:custDataLst>
            </p:nvPr>
          </p:nvCxnSpPr>
          <p:spPr>
            <a:xfrm>
              <a:off x="569922" y="5299043"/>
              <a:ext cx="493776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OTLSHAPE_T_e9bf399bad824bec9e1f976c4c479a51_Shape"/>
            <p:cNvSpPr/>
            <p:nvPr>
              <p:custDataLst>
                <p:tags r:id="rId5"/>
              </p:custDataLst>
            </p:nvPr>
          </p:nvSpPr>
          <p:spPr>
            <a:xfrm>
              <a:off x="4005330" y="5213783"/>
              <a:ext cx="7718776" cy="152365"/>
            </a:xfrm>
            <a:prstGeom prst="snip2DiagRect">
              <a:avLst>
                <a:gd name="adj1" fmla="val 100000"/>
                <a:gd name="adj2" fmla="val 16667"/>
              </a:avLst>
            </a:prstGeom>
            <a:solidFill>
              <a:srgbClr val="FFC0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
          <p:nvSpPr>
            <p:cNvPr id="13" name="OTLSHAPE_T_e9bf399bad824bec9e1f976c4c479a51_Title"/>
            <p:cNvSpPr txBox="1"/>
            <p:nvPr>
              <p:custDataLst>
                <p:tags r:id="rId6"/>
              </p:custDataLst>
            </p:nvPr>
          </p:nvSpPr>
          <p:spPr>
            <a:xfrm>
              <a:off x="56434" y="5213784"/>
              <a:ext cx="457200" cy="170519"/>
            </a:xfrm>
            <a:prstGeom prst="rect">
              <a:avLst/>
            </a:prstGeom>
            <a:noFill/>
          </p:spPr>
          <p:txBody>
            <a:bodyPr vert="horz" wrap="square" lIns="0" tIns="0" rIns="0" bIns="0" rtlCol="0" anchor="ctr" anchorCtr="0">
              <a:spAutoFit/>
            </a:bodyPr>
            <a:lstStyle/>
            <a:p>
              <a:r>
                <a:rPr lang="en-US" sz="1100" b="1" spc="-14" dirty="0">
                  <a:solidFill>
                    <a:schemeClr val="dk1"/>
                  </a:solidFill>
                  <a:latin typeface="Calibri" panose="020F0502020204030204" pitchFamily="34" charset="0"/>
                </a:rPr>
                <a:t>MTG-S1</a:t>
              </a:r>
            </a:p>
          </p:txBody>
        </p:sp>
        <p:sp>
          <p:nvSpPr>
            <p:cNvPr id="14" name="OTLSHAPE_T_343f391b417b42d18695b944689a1159_Shape"/>
            <p:cNvSpPr/>
            <p:nvPr>
              <p:custDataLst>
                <p:tags r:id="rId7"/>
              </p:custDataLst>
            </p:nvPr>
          </p:nvSpPr>
          <p:spPr>
            <a:xfrm>
              <a:off x="2282494" y="5919740"/>
              <a:ext cx="6462939" cy="131834"/>
            </a:xfrm>
            <a:prstGeom prst="snip2DiagRect">
              <a:avLst>
                <a:gd name="adj1" fmla="val 100000"/>
                <a:gd name="adj2" fmla="val 16667"/>
              </a:avLst>
            </a:prstGeom>
            <a:solidFill>
              <a:srgbClr val="FF9933"/>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5" name="OTLSHAPE_T_343f391b417b42d18695b944689a1159_Title"/>
            <p:cNvSpPr txBox="1"/>
            <p:nvPr>
              <p:custDataLst>
                <p:tags r:id="rId8"/>
              </p:custDataLst>
            </p:nvPr>
          </p:nvSpPr>
          <p:spPr>
            <a:xfrm>
              <a:off x="56434" y="5934730"/>
              <a:ext cx="330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FY-4C</a:t>
              </a:r>
            </a:p>
          </p:txBody>
        </p:sp>
        <p:sp>
          <p:nvSpPr>
            <p:cNvPr id="16" name="OTLSHAPE_T_4df40400cccb4f6ebb5f8ee0b141a2a9_Shape"/>
            <p:cNvSpPr/>
            <p:nvPr>
              <p:custDataLst>
                <p:tags r:id="rId9"/>
              </p:custDataLst>
            </p:nvPr>
          </p:nvSpPr>
          <p:spPr>
            <a:xfrm>
              <a:off x="979741" y="5543429"/>
              <a:ext cx="1634670" cy="152471"/>
            </a:xfrm>
            <a:prstGeom prst="snip2DiagRect">
              <a:avLst>
                <a:gd name="adj1" fmla="val 100000"/>
                <a:gd name="adj2" fmla="val 16667"/>
              </a:avLst>
            </a:prstGeom>
            <a:solidFill>
              <a:srgbClr val="FF9933"/>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7" name="OTLSHAPE_T_4df40400cccb4f6ebb5f8ee0b141a2a9_Title"/>
            <p:cNvSpPr txBox="1"/>
            <p:nvPr>
              <p:custDataLst>
                <p:tags r:id="rId10"/>
              </p:custDataLst>
            </p:nvPr>
          </p:nvSpPr>
          <p:spPr>
            <a:xfrm>
              <a:off x="56434" y="5523236"/>
              <a:ext cx="3429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FY-4A</a:t>
              </a:r>
            </a:p>
          </p:txBody>
        </p:sp>
        <p:sp>
          <p:nvSpPr>
            <p:cNvPr id="18" name="OTLSHAPE_T_022646245ff74435a5bbae73b7e240d1_Shape"/>
            <p:cNvSpPr/>
            <p:nvPr>
              <p:custDataLst>
                <p:tags r:id="rId11"/>
              </p:custDataLst>
            </p:nvPr>
          </p:nvSpPr>
          <p:spPr>
            <a:xfrm>
              <a:off x="990601" y="5733642"/>
              <a:ext cx="6830716" cy="136372"/>
            </a:xfrm>
            <a:prstGeom prst="snip2DiagRect">
              <a:avLst>
                <a:gd name="adj1" fmla="val 100000"/>
                <a:gd name="adj2" fmla="val 16667"/>
              </a:avLst>
            </a:prstGeom>
            <a:solidFill>
              <a:srgbClr val="FF9933"/>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9" name="OTLSHAPE_T_022646245ff74435a5bbae73b7e240d1_Title"/>
            <p:cNvSpPr txBox="1"/>
            <p:nvPr>
              <p:custDataLst>
                <p:tags r:id="rId12"/>
              </p:custDataLst>
            </p:nvPr>
          </p:nvSpPr>
          <p:spPr>
            <a:xfrm>
              <a:off x="56434" y="5729063"/>
              <a:ext cx="330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FY-4B</a:t>
              </a:r>
            </a:p>
          </p:txBody>
        </p:sp>
        <p:grpSp>
          <p:nvGrpSpPr>
            <p:cNvPr id="20" name="Group 19"/>
            <p:cNvGrpSpPr/>
            <p:nvPr/>
          </p:nvGrpSpPr>
          <p:grpSpPr>
            <a:xfrm>
              <a:off x="183113" y="6094463"/>
              <a:ext cx="11904096" cy="739526"/>
              <a:chOff x="213691" y="5143500"/>
              <a:chExt cx="11904096" cy="739526"/>
            </a:xfrm>
          </p:grpSpPr>
          <p:sp>
            <p:nvSpPr>
              <p:cNvPr id="88" name="OTLSHAPE_TB_00000000000000000000000000000000_LeftEndCaps"/>
              <p:cNvSpPr txBox="1"/>
              <p:nvPr>
                <p:custDataLst>
                  <p:tags r:id="rId80"/>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89" name="OTLSHAPE_TB_00000000000000000000000000000000_RightEndCaps"/>
              <p:cNvSpPr txBox="1"/>
              <p:nvPr>
                <p:custDataLst>
                  <p:tags r:id="rId81"/>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90" name="OTLSHAPE_TB_00000000000000000000000000000000_ScaleContainer"/>
              <p:cNvSpPr/>
              <p:nvPr>
                <p:custDataLst>
                  <p:tags r:id="rId82"/>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TLSHAPE_TB_00000000000000000000000000000000_TodayMarkerShape"/>
              <p:cNvSpPr/>
              <p:nvPr>
                <p:custDataLst>
                  <p:tags r:id="rId83"/>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TLSHAPE_TB_00000000000000000000000000000000_TodayMarkerText"/>
              <p:cNvSpPr txBox="1"/>
              <p:nvPr>
                <p:custDataLst>
                  <p:tags r:id="rId84"/>
                </p:custDataLst>
              </p:nvPr>
            </p:nvSpPr>
            <p:spPr>
              <a:xfrm>
                <a:off x="866077" y="5651500"/>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94" name="OTLSHAPE_TB_00000000000000000000000000000000_TimescaleInterval1"/>
              <p:cNvSpPr txBox="1"/>
              <p:nvPr>
                <p:custDataLst>
                  <p:tags r:id="rId85"/>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2020</a:t>
                </a:r>
              </a:p>
            </p:txBody>
          </p:sp>
          <p:cxnSp>
            <p:nvCxnSpPr>
              <p:cNvPr id="95" name="OTLSHAPE_TB_00000000000000000000000000000000_Separator1"/>
              <p:cNvCxnSpPr/>
              <p:nvPr>
                <p:custDataLst>
                  <p:tags r:id="rId86"/>
                </p:custDataLst>
              </p:nvPr>
            </p:nvCxnSpPr>
            <p:spPr>
              <a:xfrm>
                <a:off x="193621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6" name="OTLSHAPE_TB_00000000000000000000000000000000_TimescaleInterval2"/>
              <p:cNvSpPr txBox="1"/>
              <p:nvPr>
                <p:custDataLst>
                  <p:tags r:id="rId87"/>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2021</a:t>
                </a:r>
              </a:p>
            </p:txBody>
          </p:sp>
          <p:cxnSp>
            <p:nvCxnSpPr>
              <p:cNvPr id="97" name="OTLSHAPE_TB_00000000000000000000000000000000_Separator2"/>
              <p:cNvCxnSpPr/>
              <p:nvPr>
                <p:custDataLst>
                  <p:tags r:id="rId88"/>
                </p:custDataLst>
              </p:nvPr>
            </p:nvCxnSpPr>
            <p:spPr>
              <a:xfrm>
                <a:off x="286032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8" name="OTLSHAPE_TB_00000000000000000000000000000000_TimescaleInterval3"/>
              <p:cNvSpPr txBox="1"/>
              <p:nvPr>
                <p:custDataLst>
                  <p:tags r:id="rId89"/>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99" name="OTLSHAPE_TB_00000000000000000000000000000000_Separator3"/>
              <p:cNvCxnSpPr/>
              <p:nvPr>
                <p:custDataLst>
                  <p:tags r:id="rId90"/>
                </p:custDataLst>
              </p:nvPr>
            </p:nvCxnSpPr>
            <p:spPr>
              <a:xfrm>
                <a:off x="3784445"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0" name="OTLSHAPE_TB_00000000000000000000000000000000_TimescaleInterval4"/>
              <p:cNvSpPr txBox="1"/>
              <p:nvPr>
                <p:custDataLst>
                  <p:tags r:id="rId91"/>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101" name="OTLSHAPE_TB_00000000000000000000000000000000_Separator4"/>
              <p:cNvCxnSpPr/>
              <p:nvPr>
                <p:custDataLst>
                  <p:tags r:id="rId92"/>
                </p:custDataLst>
              </p:nvPr>
            </p:nvCxnSpPr>
            <p:spPr>
              <a:xfrm>
                <a:off x="4708560"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2" name="OTLSHAPE_TB_00000000000000000000000000000000_TimescaleInterval5"/>
              <p:cNvSpPr txBox="1"/>
              <p:nvPr>
                <p:custDataLst>
                  <p:tags r:id="rId93"/>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103" name="OTLSHAPE_TB_00000000000000000000000000000000_Separator5"/>
              <p:cNvCxnSpPr/>
              <p:nvPr>
                <p:custDataLst>
                  <p:tags r:id="rId94"/>
                </p:custDataLst>
              </p:nvPr>
            </p:nvCxnSpPr>
            <p:spPr>
              <a:xfrm>
                <a:off x="5635208"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4" name="OTLSHAPE_TB_00000000000000000000000000000000_TimescaleInterval6"/>
              <p:cNvSpPr txBox="1"/>
              <p:nvPr>
                <p:custDataLst>
                  <p:tags r:id="rId95"/>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105" name="OTLSHAPE_TB_00000000000000000000000000000000_Separator6"/>
              <p:cNvCxnSpPr/>
              <p:nvPr>
                <p:custDataLst>
                  <p:tags r:id="rId96"/>
                </p:custDataLst>
              </p:nvPr>
            </p:nvCxnSpPr>
            <p:spPr>
              <a:xfrm>
                <a:off x="6559324"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6" name="OTLSHAPE_TB_00000000000000000000000000000000_TimescaleInterval7"/>
              <p:cNvSpPr txBox="1"/>
              <p:nvPr>
                <p:custDataLst>
                  <p:tags r:id="rId97"/>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107" name="OTLSHAPE_TB_00000000000000000000000000000000_Separator7"/>
              <p:cNvCxnSpPr/>
              <p:nvPr>
                <p:custDataLst>
                  <p:tags r:id="rId98"/>
                </p:custDataLst>
              </p:nvPr>
            </p:nvCxnSpPr>
            <p:spPr>
              <a:xfrm>
                <a:off x="748343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8" name="OTLSHAPE_TB_00000000000000000000000000000000_TimescaleInterval8"/>
              <p:cNvSpPr txBox="1"/>
              <p:nvPr>
                <p:custDataLst>
                  <p:tags r:id="rId99"/>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109" name="OTLSHAPE_TB_00000000000000000000000000000000_Separator8"/>
              <p:cNvCxnSpPr/>
              <p:nvPr>
                <p:custDataLst>
                  <p:tags r:id="rId100"/>
                </p:custDataLst>
              </p:nvPr>
            </p:nvCxnSpPr>
            <p:spPr>
              <a:xfrm>
                <a:off x="8407556"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0" name="OTLSHAPE_TB_00000000000000000000000000000000_TimescaleInterval9"/>
              <p:cNvSpPr txBox="1"/>
              <p:nvPr>
                <p:custDataLst>
                  <p:tags r:id="rId101"/>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111" name="OTLSHAPE_TB_00000000000000000000000000000000_Separator9"/>
              <p:cNvCxnSpPr/>
              <p:nvPr>
                <p:custDataLst>
                  <p:tags r:id="rId102"/>
                </p:custDataLst>
              </p:nvPr>
            </p:nvCxnSpPr>
            <p:spPr>
              <a:xfrm>
                <a:off x="933420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2" name="OTLSHAPE_TB_00000000000000000000000000000000_TimescaleInterval10"/>
              <p:cNvSpPr txBox="1"/>
              <p:nvPr>
                <p:custDataLst>
                  <p:tags r:id="rId103"/>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113" name="OTLSHAPE_TB_00000000000000000000000000000000_Separator10"/>
              <p:cNvCxnSpPr/>
              <p:nvPr>
                <p:custDataLst>
                  <p:tags r:id="rId104"/>
                </p:custDataLst>
              </p:nvPr>
            </p:nvCxnSpPr>
            <p:spPr>
              <a:xfrm>
                <a:off x="1025831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4" name="OTLSHAPE_TB_00000000000000000000000000000000_TimescaleInterval11"/>
              <p:cNvSpPr txBox="1"/>
              <p:nvPr>
                <p:custDataLst>
                  <p:tags r:id="rId105"/>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115" name="OTLSHAPE_TB_00000000000000000000000000000000_Separator10"/>
              <p:cNvCxnSpPr/>
              <p:nvPr>
                <p:custDataLst>
                  <p:tags r:id="rId106"/>
                </p:custDataLst>
              </p:nvPr>
            </p:nvCxnSpPr>
            <p:spPr>
              <a:xfrm>
                <a:off x="11054777" y="520037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6" name="OTLSHAPE_TB_00000000000000000000000000000000_TimescaleInterval11"/>
              <p:cNvSpPr txBox="1"/>
              <p:nvPr>
                <p:custDataLst>
                  <p:tags r:id="rId107"/>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cxnSp>
          <p:nvCxnSpPr>
            <p:cNvPr id="21" name="OTLSHAPE_T_9d8e14ea68ea42568bd2c09ab4da9b26_HorizontalConnector1"/>
            <p:cNvCxnSpPr/>
            <p:nvPr>
              <p:custDataLst>
                <p:tags r:id="rId13"/>
              </p:custDataLst>
            </p:nvPr>
          </p:nvCxnSpPr>
          <p:spPr>
            <a:xfrm>
              <a:off x="517532" y="5497472"/>
              <a:ext cx="1060704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OTLSHAPE_T_9d8e14ea68ea42568bd2c09ab4da9b26_Shape"/>
            <p:cNvSpPr/>
            <p:nvPr>
              <p:custDataLst>
                <p:tags r:id="rId14"/>
              </p:custDataLst>
            </p:nvPr>
          </p:nvSpPr>
          <p:spPr>
            <a:xfrm>
              <a:off x="10987581" y="5386347"/>
              <a:ext cx="733128" cy="173703"/>
            </a:xfrm>
            <a:prstGeom prst="snip2DiagRect">
              <a:avLst>
                <a:gd name="adj1" fmla="val 100000"/>
                <a:gd name="adj2" fmla="val 16667"/>
              </a:avLst>
            </a:prstGeom>
            <a:solidFill>
              <a:srgbClr val="FFC0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TLSHAPE_T_9d8e14ea68ea42568bd2c09ab4da9b26_Title"/>
            <p:cNvSpPr txBox="1"/>
            <p:nvPr>
              <p:custDataLst>
                <p:tags r:id="rId15"/>
              </p:custDataLst>
            </p:nvPr>
          </p:nvSpPr>
          <p:spPr>
            <a:xfrm>
              <a:off x="56434" y="5381303"/>
              <a:ext cx="496394"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MTG-S2</a:t>
              </a:r>
            </a:p>
          </p:txBody>
        </p:sp>
        <p:cxnSp>
          <p:nvCxnSpPr>
            <p:cNvPr id="24" name="OTLSHAPE_T_7d7d9fcbd6a54a57bd58e858c22c7744_HorizontalConnector1"/>
            <p:cNvCxnSpPr/>
            <p:nvPr>
              <p:custDataLst>
                <p:tags r:id="rId16"/>
              </p:custDataLst>
            </p:nvPr>
          </p:nvCxnSpPr>
          <p:spPr>
            <a:xfrm>
              <a:off x="1018703" y="4083973"/>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OTLSHAPE_T_7d7d9fcbd6a54a57bd58e858c22c7744_HorizontalConnector1"/>
            <p:cNvCxnSpPr>
              <a:stCxn id="52" idx="3"/>
            </p:cNvCxnSpPr>
            <p:nvPr>
              <p:custDataLst>
                <p:tags r:id="rId17"/>
              </p:custDataLst>
            </p:nvPr>
          </p:nvCxnSpPr>
          <p:spPr>
            <a:xfrm flipH="1" flipV="1">
              <a:off x="1059218" y="1565075"/>
              <a:ext cx="16222" cy="13454"/>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OTLSHAPE_T_7d7d9fcbd6a54a57bd58e858c22c7744_HorizontalConnector1"/>
            <p:cNvCxnSpPr/>
            <p:nvPr>
              <p:custDataLst>
                <p:tags r:id="rId18"/>
              </p:custDataLst>
            </p:nvPr>
          </p:nvCxnSpPr>
          <p:spPr>
            <a:xfrm>
              <a:off x="461903" y="3422521"/>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OTLSHAPE_T_7d7d9fcbd6a54a57bd58e858c22c7744_HorizontalConnector1"/>
            <p:cNvCxnSpPr/>
            <p:nvPr>
              <p:custDataLst>
                <p:tags r:id="rId19"/>
              </p:custDataLst>
            </p:nvPr>
          </p:nvCxnSpPr>
          <p:spPr>
            <a:xfrm>
              <a:off x="641966" y="1775073"/>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OTLSHAPE_T_4d4c036c09d24fee861481986805a124_HorizontalConnector1"/>
            <p:cNvCxnSpPr/>
            <p:nvPr>
              <p:custDataLst>
                <p:tags r:id="rId20"/>
              </p:custDataLst>
            </p:nvPr>
          </p:nvCxnSpPr>
          <p:spPr>
            <a:xfrm>
              <a:off x="665353" y="3646189"/>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OTLSHAPE_T_3bb0440de3e24b27a232ace5d0f65362_HorizontalConnector1"/>
            <p:cNvCxnSpPr/>
            <p:nvPr>
              <p:custDataLst>
                <p:tags r:id="rId21"/>
              </p:custDataLst>
            </p:nvPr>
          </p:nvCxnSpPr>
          <p:spPr>
            <a:xfrm>
              <a:off x="900515" y="3061143"/>
              <a:ext cx="1033272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OTLSHAPE_T_c1d3f5d4595b4875a2eb6356942244a3_HorizontalConnector1"/>
            <p:cNvCxnSpPr/>
            <p:nvPr>
              <p:custDataLst>
                <p:tags r:id="rId22"/>
              </p:custDataLst>
            </p:nvPr>
          </p:nvCxnSpPr>
          <p:spPr>
            <a:xfrm>
              <a:off x="900515" y="2414244"/>
              <a:ext cx="420183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OTLSHAPE_T_88a55930e4504b029496ef3f61b90272_HorizontalConnector1"/>
            <p:cNvCxnSpPr/>
            <p:nvPr>
              <p:custDataLst>
                <p:tags r:id="rId23"/>
              </p:custDataLst>
            </p:nvPr>
          </p:nvCxnSpPr>
          <p:spPr>
            <a:xfrm>
              <a:off x="606575" y="2263860"/>
              <a:ext cx="37723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OTLSHAPE_T_61f89bd2e496400c8a7cc45c36cd55ad_HorizontalConnector1"/>
            <p:cNvCxnSpPr/>
            <p:nvPr>
              <p:custDataLst>
                <p:tags r:id="rId24"/>
              </p:custDataLst>
            </p:nvPr>
          </p:nvCxnSpPr>
          <p:spPr>
            <a:xfrm>
              <a:off x="623814" y="1997160"/>
              <a:ext cx="37287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OTLSHAPE_T_7d7d9fcbd6a54a57bd58e858c22c7744_HorizontalConnector1"/>
            <p:cNvCxnSpPr/>
            <p:nvPr>
              <p:custDataLst>
                <p:tags r:id="rId25"/>
              </p:custDataLst>
            </p:nvPr>
          </p:nvCxnSpPr>
          <p:spPr>
            <a:xfrm>
              <a:off x="445432" y="948660"/>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OTLSHAPE_T_7d7d9fcbd6a54a57bd58e858c22c7744_Shape"/>
            <p:cNvSpPr/>
            <p:nvPr>
              <p:custDataLst>
                <p:tags r:id="rId26"/>
              </p:custDataLst>
            </p:nvPr>
          </p:nvSpPr>
          <p:spPr>
            <a:xfrm>
              <a:off x="1320039" y="882201"/>
              <a:ext cx="7104076" cy="147193"/>
            </a:xfrm>
            <a:prstGeom prst="snip2DiagRect">
              <a:avLst>
                <a:gd name="adj1" fmla="val 100000"/>
                <a:gd name="adj2" fmla="val 16667"/>
              </a:avLst>
            </a:prstGeom>
            <a:solidFill>
              <a:srgbClr val="0070C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35" name="OTLSHAPE_T_7d7d9fcbd6a54a57bd58e858c22c7744_Title"/>
            <p:cNvSpPr txBox="1"/>
            <p:nvPr>
              <p:custDataLst>
                <p:tags r:id="rId27"/>
              </p:custDataLst>
            </p:nvPr>
          </p:nvSpPr>
          <p:spPr>
            <a:xfrm>
              <a:off x="56434" y="863401"/>
              <a:ext cx="330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FY-3E</a:t>
              </a:r>
            </a:p>
          </p:txBody>
        </p:sp>
        <p:sp>
          <p:nvSpPr>
            <p:cNvPr id="36" name="OTLSHAPE_T_f9411c972d3d4581b5959d17f845abdb_Shape"/>
            <p:cNvSpPr/>
            <p:nvPr>
              <p:custDataLst>
                <p:tags r:id="rId28"/>
              </p:custDataLst>
            </p:nvPr>
          </p:nvSpPr>
          <p:spPr>
            <a:xfrm>
              <a:off x="1052097" y="1742478"/>
              <a:ext cx="1737510" cy="112080"/>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TLSHAPE_T_f9411c972d3d4581b5959d17f845abdb_Title"/>
            <p:cNvSpPr txBox="1"/>
            <p:nvPr>
              <p:custDataLst>
                <p:tags r:id="rId29"/>
              </p:custDataLst>
            </p:nvPr>
          </p:nvSpPr>
          <p:spPr>
            <a:xfrm>
              <a:off x="56434" y="1681558"/>
              <a:ext cx="520700" cy="170519"/>
            </a:xfrm>
            <a:prstGeom prst="rect">
              <a:avLst/>
            </a:prstGeom>
            <a:noFill/>
          </p:spPr>
          <p:txBody>
            <a:bodyPr vert="horz" wrap="square" lIns="0" tIns="0" rIns="0" bIns="0" rtlCol="0" anchor="ctr" anchorCtr="0">
              <a:spAutoFit/>
            </a:bodyPr>
            <a:lstStyle/>
            <a:p>
              <a:r>
                <a:rPr lang="en-US" sz="1100" b="1" spc="-8" dirty="0" err="1">
                  <a:solidFill>
                    <a:schemeClr val="dk1"/>
                  </a:solidFill>
                  <a:latin typeface="Calibri" panose="020F0502020204030204" pitchFamily="34" charset="0"/>
                </a:rPr>
                <a:t>Metop</a:t>
              </a:r>
              <a:r>
                <a:rPr lang="en-US" sz="1100" b="1" spc="-8" dirty="0">
                  <a:solidFill>
                    <a:schemeClr val="dk1"/>
                  </a:solidFill>
                  <a:latin typeface="Calibri" panose="020F0502020204030204" pitchFamily="34" charset="0"/>
                </a:rPr>
                <a:t>-A</a:t>
              </a:r>
            </a:p>
          </p:txBody>
        </p:sp>
        <p:sp>
          <p:nvSpPr>
            <p:cNvPr id="38" name="OTLSHAPE_T_61f89bd2e496400c8a7cc45c36cd55ad_Shape"/>
            <p:cNvSpPr/>
            <p:nvPr>
              <p:custDataLst>
                <p:tags r:id="rId30"/>
              </p:custDataLst>
            </p:nvPr>
          </p:nvSpPr>
          <p:spPr>
            <a:xfrm>
              <a:off x="1009564" y="1895560"/>
              <a:ext cx="4112999" cy="153521"/>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TLSHAPE_T_61f89bd2e496400c8a7cc45c36cd55ad_Title"/>
            <p:cNvSpPr txBox="1"/>
            <p:nvPr>
              <p:custDataLst>
                <p:tags r:id="rId31"/>
              </p:custDataLst>
            </p:nvPr>
          </p:nvSpPr>
          <p:spPr>
            <a:xfrm>
              <a:off x="56434" y="1923331"/>
              <a:ext cx="520700" cy="170519"/>
            </a:xfrm>
            <a:prstGeom prst="rect">
              <a:avLst/>
            </a:prstGeom>
            <a:noFill/>
          </p:spPr>
          <p:txBody>
            <a:bodyPr vert="horz" wrap="square" lIns="0" tIns="0" rIns="0" bIns="0" rtlCol="0" anchor="ctr" anchorCtr="0">
              <a:spAutoFit/>
            </a:bodyPr>
            <a:lstStyle/>
            <a:p>
              <a:r>
                <a:rPr lang="en-US" sz="1100" b="1" spc="-8" dirty="0" err="1">
                  <a:solidFill>
                    <a:schemeClr val="dk1"/>
                  </a:solidFill>
                  <a:latin typeface="Calibri" panose="020F0502020204030204" pitchFamily="34" charset="0"/>
                </a:rPr>
                <a:t>Metop</a:t>
              </a:r>
              <a:r>
                <a:rPr lang="en-US" sz="1100" b="1" spc="-8" dirty="0">
                  <a:solidFill>
                    <a:schemeClr val="dk1"/>
                  </a:solidFill>
                  <a:latin typeface="Calibri" panose="020F0502020204030204" pitchFamily="34" charset="0"/>
                </a:rPr>
                <a:t>-B</a:t>
              </a:r>
            </a:p>
          </p:txBody>
        </p:sp>
        <p:sp>
          <p:nvSpPr>
            <p:cNvPr id="40" name="OTLSHAPE_T_88a55930e4504b029496ef3f61b90272_Shape"/>
            <p:cNvSpPr/>
            <p:nvPr>
              <p:custDataLst>
                <p:tags r:id="rId32"/>
              </p:custDataLst>
            </p:nvPr>
          </p:nvSpPr>
          <p:spPr>
            <a:xfrm>
              <a:off x="1009565" y="2162260"/>
              <a:ext cx="5016500" cy="132304"/>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TLSHAPE_T_88a55930e4504b029496ef3f61b90272_Title"/>
            <p:cNvSpPr txBox="1"/>
            <p:nvPr>
              <p:custDataLst>
                <p:tags r:id="rId33"/>
              </p:custDataLst>
            </p:nvPr>
          </p:nvSpPr>
          <p:spPr>
            <a:xfrm>
              <a:off x="56434" y="2178601"/>
              <a:ext cx="508000" cy="170519"/>
            </a:xfrm>
            <a:prstGeom prst="rect">
              <a:avLst/>
            </a:prstGeom>
            <a:noFill/>
          </p:spPr>
          <p:txBody>
            <a:bodyPr vert="horz" wrap="square" lIns="0" tIns="0" rIns="0" bIns="0" rtlCol="0" anchor="ctr" anchorCtr="0">
              <a:spAutoFit/>
            </a:bodyPr>
            <a:lstStyle/>
            <a:p>
              <a:r>
                <a:rPr lang="en-US" sz="1100" b="1" spc="-10" dirty="0" err="1">
                  <a:solidFill>
                    <a:schemeClr val="dk1"/>
                  </a:solidFill>
                  <a:latin typeface="Calibri" panose="020F0502020204030204" pitchFamily="34" charset="0"/>
                </a:rPr>
                <a:t>Metop</a:t>
              </a:r>
              <a:r>
                <a:rPr lang="en-US" sz="1100" b="1" spc="-10" dirty="0">
                  <a:solidFill>
                    <a:schemeClr val="dk1"/>
                  </a:solidFill>
                  <a:latin typeface="Calibri" panose="020F0502020204030204" pitchFamily="34" charset="0"/>
                </a:rPr>
                <a:t>-C</a:t>
              </a:r>
            </a:p>
          </p:txBody>
        </p:sp>
        <p:sp>
          <p:nvSpPr>
            <p:cNvPr id="42" name="OTLSHAPE_T_c1d3f5d4595b4875a2eb6356942244a3_Shape"/>
            <p:cNvSpPr/>
            <p:nvPr>
              <p:custDataLst>
                <p:tags r:id="rId34"/>
              </p:custDataLst>
            </p:nvPr>
          </p:nvSpPr>
          <p:spPr>
            <a:xfrm>
              <a:off x="3842873" y="2357169"/>
              <a:ext cx="6987051" cy="144753"/>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TLSHAPE_T_c1d3f5d4595b4875a2eb6356942244a3_Title"/>
            <p:cNvSpPr txBox="1"/>
            <p:nvPr>
              <p:custDataLst>
                <p:tags r:id="rId35"/>
              </p:custDataLst>
            </p:nvPr>
          </p:nvSpPr>
          <p:spPr>
            <a:xfrm>
              <a:off x="56434" y="2344902"/>
              <a:ext cx="791086" cy="169277"/>
            </a:xfrm>
            <a:prstGeom prst="rect">
              <a:avLst/>
            </a:prstGeom>
            <a:noFill/>
          </p:spPr>
          <p:txBody>
            <a:bodyPr vert="horz" wrap="square" lIns="0" tIns="0" rIns="0" bIns="0" rtlCol="0" anchor="ctr" anchorCtr="0">
              <a:spAutoFit/>
            </a:bodyPr>
            <a:lstStyle/>
            <a:p>
              <a:r>
                <a:rPr lang="en-US" sz="1100" b="1" spc="-6" dirty="0" err="1">
                  <a:solidFill>
                    <a:schemeClr val="dk1"/>
                  </a:solidFill>
                  <a:latin typeface="Calibri" panose="020F0502020204030204" pitchFamily="34" charset="0"/>
                </a:rPr>
                <a:t>Metop</a:t>
              </a:r>
              <a:r>
                <a:rPr lang="en-US" sz="1100" b="1" spc="-6" dirty="0">
                  <a:solidFill>
                    <a:schemeClr val="dk1"/>
                  </a:solidFill>
                  <a:latin typeface="Calibri" panose="020F0502020204030204" pitchFamily="34" charset="0"/>
                </a:rPr>
                <a:t>-SG A1</a:t>
              </a:r>
            </a:p>
          </p:txBody>
        </p:sp>
        <p:sp>
          <p:nvSpPr>
            <p:cNvPr id="44" name="OTLSHAPE_T_3bb0440de3e24b27a232ace5d0f65362_Shape"/>
            <p:cNvSpPr/>
            <p:nvPr>
              <p:custDataLst>
                <p:tags r:id="rId36"/>
              </p:custDataLst>
            </p:nvPr>
          </p:nvSpPr>
          <p:spPr>
            <a:xfrm>
              <a:off x="10213714" y="2976656"/>
              <a:ext cx="1660606" cy="181823"/>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TLSHAPE_T_3bb0440de3e24b27a232ace5d0f65362_Title"/>
            <p:cNvSpPr txBox="1"/>
            <p:nvPr>
              <p:custDataLst>
                <p:tags r:id="rId37"/>
              </p:custDataLst>
            </p:nvPr>
          </p:nvSpPr>
          <p:spPr>
            <a:xfrm>
              <a:off x="56434" y="2975883"/>
              <a:ext cx="774700" cy="170519"/>
            </a:xfrm>
            <a:prstGeom prst="rect">
              <a:avLst/>
            </a:prstGeom>
            <a:noFill/>
          </p:spPr>
          <p:txBody>
            <a:bodyPr vert="horz" wrap="square" lIns="0" tIns="0" rIns="0" bIns="0" rtlCol="0" anchor="ctr" anchorCtr="0">
              <a:spAutoFit/>
            </a:bodyPr>
            <a:lstStyle/>
            <a:p>
              <a:r>
                <a:rPr lang="en-US" sz="1100" b="1" spc="-6" dirty="0" err="1">
                  <a:solidFill>
                    <a:schemeClr val="dk1"/>
                  </a:solidFill>
                  <a:latin typeface="Calibri" panose="020F0502020204030204" pitchFamily="34" charset="0"/>
                </a:rPr>
                <a:t>Metop</a:t>
              </a:r>
              <a:r>
                <a:rPr lang="en-US" sz="1100" b="1" spc="-6" dirty="0">
                  <a:solidFill>
                    <a:schemeClr val="dk1"/>
                  </a:solidFill>
                  <a:latin typeface="Calibri" panose="020F0502020204030204" pitchFamily="34" charset="0"/>
                </a:rPr>
                <a:t>-SG A2</a:t>
              </a:r>
            </a:p>
          </p:txBody>
        </p:sp>
        <p:sp>
          <p:nvSpPr>
            <p:cNvPr id="46" name="OTLSHAPE_T_ba7528431940440b9c56b84d51eb6129_Shape"/>
            <p:cNvSpPr/>
            <p:nvPr>
              <p:custDataLst>
                <p:tags r:id="rId38"/>
              </p:custDataLst>
            </p:nvPr>
          </p:nvSpPr>
          <p:spPr>
            <a:xfrm>
              <a:off x="1031025" y="3344401"/>
              <a:ext cx="749375" cy="161568"/>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TLSHAPE_T_ba7528431940440b9c56b84d51eb6129_Title"/>
            <p:cNvSpPr txBox="1"/>
            <p:nvPr>
              <p:custDataLst>
                <p:tags r:id="rId39"/>
              </p:custDataLst>
            </p:nvPr>
          </p:nvSpPr>
          <p:spPr>
            <a:xfrm>
              <a:off x="56434" y="3349504"/>
              <a:ext cx="355600" cy="170519"/>
            </a:xfrm>
            <a:prstGeom prst="rect">
              <a:avLst/>
            </a:prstGeom>
            <a:noFill/>
          </p:spPr>
          <p:txBody>
            <a:bodyPr vert="horz" wrap="square" lIns="0" tIns="0" rIns="0" bIns="0" rtlCol="0" anchor="ctr" anchorCtr="0">
              <a:spAutoFit/>
            </a:bodyPr>
            <a:lstStyle/>
            <a:p>
              <a:r>
                <a:rPr lang="en-US" sz="1100" b="1" spc="-12" dirty="0">
                  <a:solidFill>
                    <a:schemeClr val="dk1"/>
                  </a:solidFill>
                  <a:latin typeface="Calibri" panose="020F0502020204030204" pitchFamily="34" charset="0"/>
                </a:rPr>
                <a:t>S-NPP</a:t>
              </a:r>
            </a:p>
          </p:txBody>
        </p:sp>
        <p:sp>
          <p:nvSpPr>
            <p:cNvPr id="48" name="OTLSHAPE_T_4d4c036c09d24fee861481986805a124_Shape"/>
            <p:cNvSpPr/>
            <p:nvPr>
              <p:custDataLst>
                <p:tags r:id="rId40"/>
              </p:custDataLst>
            </p:nvPr>
          </p:nvSpPr>
          <p:spPr>
            <a:xfrm>
              <a:off x="1009565" y="3555239"/>
              <a:ext cx="3965952" cy="146225"/>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TLSHAPE_T_4d4c036c09d24fee861481986805a124_Title"/>
            <p:cNvSpPr txBox="1"/>
            <p:nvPr>
              <p:custDataLst>
                <p:tags r:id="rId41"/>
              </p:custDataLst>
            </p:nvPr>
          </p:nvSpPr>
          <p:spPr>
            <a:xfrm>
              <a:off x="56434" y="3560929"/>
              <a:ext cx="5461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NOAA-20</a:t>
              </a:r>
            </a:p>
          </p:txBody>
        </p:sp>
        <p:cxnSp>
          <p:nvCxnSpPr>
            <p:cNvPr id="50" name="OTLSHAPE_T_7d7d9fcbd6a54a57bd58e858c22c7744_HorizontalConnector1"/>
            <p:cNvCxnSpPr>
              <a:stCxn id="60" idx="3"/>
            </p:cNvCxnSpPr>
            <p:nvPr>
              <p:custDataLst>
                <p:tags r:id="rId42"/>
              </p:custDataLst>
            </p:nvPr>
          </p:nvCxnSpPr>
          <p:spPr>
            <a:xfrm>
              <a:off x="456737" y="1178335"/>
              <a:ext cx="3752217" cy="12745"/>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OTLSHAPE_T_7d7d9fcbd6a54a57bd58e858c22c7744_Title"/>
            <p:cNvSpPr txBox="1"/>
            <p:nvPr>
              <p:custDataLst>
                <p:tags r:id="rId43"/>
              </p:custDataLst>
            </p:nvPr>
          </p:nvSpPr>
          <p:spPr>
            <a:xfrm>
              <a:off x="82191" y="1300995"/>
              <a:ext cx="60891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FY-3C &amp; F</a:t>
              </a:r>
            </a:p>
          </p:txBody>
        </p:sp>
        <p:sp>
          <p:nvSpPr>
            <p:cNvPr id="52" name="OTLSHAPE_T_7d7d9fcbd6a54a57bd58e858c22c7744_Title"/>
            <p:cNvSpPr txBox="1"/>
            <p:nvPr>
              <p:custDataLst>
                <p:tags r:id="rId44"/>
              </p:custDataLst>
            </p:nvPr>
          </p:nvSpPr>
          <p:spPr>
            <a:xfrm>
              <a:off x="30675" y="1493890"/>
              <a:ext cx="1044765"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 N2-1/4</a:t>
              </a:r>
            </a:p>
          </p:txBody>
        </p:sp>
        <p:cxnSp>
          <p:nvCxnSpPr>
            <p:cNvPr id="53" name="OTLSHAPE_T_7d7d9fcbd6a54a57bd58e858c22c7744_HorizontalConnector1"/>
            <p:cNvCxnSpPr/>
            <p:nvPr>
              <p:custDataLst>
                <p:tags r:id="rId45"/>
              </p:custDataLst>
            </p:nvPr>
          </p:nvCxnSpPr>
          <p:spPr>
            <a:xfrm>
              <a:off x="464481" y="3228474"/>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OTLSHAPE_T_7d7d9fcbd6a54a57bd58e858c22c7744_Shape"/>
            <p:cNvSpPr/>
            <p:nvPr>
              <p:custDataLst>
                <p:tags r:id="rId46"/>
              </p:custDataLst>
            </p:nvPr>
          </p:nvSpPr>
          <p:spPr>
            <a:xfrm>
              <a:off x="1015769" y="3136678"/>
              <a:ext cx="2632305" cy="17145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55" name="OTLSHAPE_T_7d7d9fcbd6a54a57bd58e858c22c7744_Title"/>
            <p:cNvSpPr txBox="1"/>
            <p:nvPr>
              <p:custDataLst>
                <p:tags r:id="rId47"/>
              </p:custDataLst>
            </p:nvPr>
          </p:nvSpPr>
          <p:spPr>
            <a:xfrm>
              <a:off x="56434" y="3136471"/>
              <a:ext cx="383427"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FY-3D</a:t>
              </a:r>
            </a:p>
          </p:txBody>
        </p:sp>
        <p:sp>
          <p:nvSpPr>
            <p:cNvPr id="56" name="OTLSHAPE_T_f9411c972d3d4581b5959d17f845abdb_Shape"/>
            <p:cNvSpPr/>
            <p:nvPr>
              <p:custDataLst>
                <p:tags r:id="rId48"/>
              </p:custDataLst>
            </p:nvPr>
          </p:nvSpPr>
          <p:spPr>
            <a:xfrm>
              <a:off x="2640169" y="1285806"/>
              <a:ext cx="8040317" cy="166710"/>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TLSHAPE_T_7d7d9fcbd6a54a57bd58e858c22c7744_Shape"/>
            <p:cNvSpPr/>
            <p:nvPr>
              <p:custDataLst>
                <p:tags r:id="rId49"/>
              </p:custDataLst>
            </p:nvPr>
          </p:nvSpPr>
          <p:spPr>
            <a:xfrm>
              <a:off x="1064299" y="1291888"/>
              <a:ext cx="696825" cy="147546"/>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58" name="OTLSHAPE_T_7d7d9fcbd6a54a57bd58e858c22c7744_Shape"/>
            <p:cNvSpPr/>
            <p:nvPr>
              <p:custDataLst>
                <p:tags r:id="rId50"/>
              </p:custDataLst>
            </p:nvPr>
          </p:nvSpPr>
          <p:spPr>
            <a:xfrm>
              <a:off x="1038541" y="3788328"/>
              <a:ext cx="3936976" cy="154153"/>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59" name="OTLSHAPE_T_7d7d9fcbd6a54a57bd58e858c22c7744_Shape"/>
            <p:cNvSpPr/>
            <p:nvPr>
              <p:custDataLst>
                <p:tags r:id="rId51"/>
              </p:custDataLst>
            </p:nvPr>
          </p:nvSpPr>
          <p:spPr>
            <a:xfrm>
              <a:off x="3855789" y="1068148"/>
              <a:ext cx="8018532" cy="156841"/>
            </a:xfrm>
            <a:prstGeom prst="snip2DiagRect">
              <a:avLst>
                <a:gd name="adj1" fmla="val 100000"/>
                <a:gd name="adj2" fmla="val 16667"/>
              </a:avLst>
            </a:prstGeom>
            <a:pattFill prst="dkUpDiag">
              <a:fgClr>
                <a:srgbClr val="0070C0"/>
              </a:fgClr>
              <a:bgClr>
                <a:schemeClr val="bg1"/>
              </a:bgClr>
            </a:patt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60" name="OTLSHAPE_T_7d7d9fcbd6a54a57bd58e858c22c7744_Title"/>
            <p:cNvSpPr txBox="1"/>
            <p:nvPr>
              <p:custDataLst>
                <p:tags r:id="rId52"/>
              </p:custDataLst>
            </p:nvPr>
          </p:nvSpPr>
          <p:spPr>
            <a:xfrm>
              <a:off x="56434" y="1093696"/>
              <a:ext cx="400303"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FY-3H</a:t>
              </a:r>
            </a:p>
          </p:txBody>
        </p:sp>
        <p:cxnSp>
          <p:nvCxnSpPr>
            <p:cNvPr id="61" name="OTLSHAPE_T_7d7d9fcbd6a54a57bd58e858c22c7744_HorizontalConnector1"/>
            <p:cNvCxnSpPr>
              <a:stCxn id="51" idx="3"/>
            </p:cNvCxnSpPr>
            <p:nvPr>
              <p:custDataLst>
                <p:tags r:id="rId53"/>
              </p:custDataLst>
            </p:nvPr>
          </p:nvCxnSpPr>
          <p:spPr>
            <a:xfrm flipV="1">
              <a:off x="691110" y="1385054"/>
              <a:ext cx="373189" cy="58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OTLSHAPE_T_7d7d9fcbd6a54a57bd58e858c22c7744_Shape"/>
            <p:cNvSpPr/>
            <p:nvPr>
              <p:custDataLst>
                <p:tags r:id="rId54"/>
              </p:custDataLst>
            </p:nvPr>
          </p:nvSpPr>
          <p:spPr>
            <a:xfrm>
              <a:off x="1109333" y="1508403"/>
              <a:ext cx="696825" cy="127115"/>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63" name="OTLSHAPE_T_61f89bd2e496400c8a7cc45c36cd55ad_Shape"/>
            <p:cNvSpPr/>
            <p:nvPr>
              <p:custDataLst>
                <p:tags r:id="rId55"/>
              </p:custDataLst>
            </p:nvPr>
          </p:nvSpPr>
          <p:spPr>
            <a:xfrm>
              <a:off x="2231298" y="1491557"/>
              <a:ext cx="4682537" cy="147484"/>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TLSHAPE_T_88a55930e4504b029496ef3f61b90272_Title"/>
            <p:cNvSpPr txBox="1"/>
            <p:nvPr>
              <p:custDataLst>
                <p:tags r:id="rId56"/>
              </p:custDataLst>
            </p:nvPr>
          </p:nvSpPr>
          <p:spPr>
            <a:xfrm>
              <a:off x="39258" y="2548413"/>
              <a:ext cx="94239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 N2-6</a:t>
              </a:r>
            </a:p>
          </p:txBody>
        </p:sp>
        <p:cxnSp>
          <p:nvCxnSpPr>
            <p:cNvPr id="65" name="OTLSHAPE_T_88a55930e4504b029496ef3f61b90272_HorizontalConnector1"/>
            <p:cNvCxnSpPr>
              <a:stCxn id="64" idx="3"/>
              <a:endCxn id="66" idx="2"/>
            </p:cNvCxnSpPr>
            <p:nvPr>
              <p:custDataLst>
                <p:tags r:id="rId57"/>
              </p:custDataLst>
            </p:nvPr>
          </p:nvCxnSpPr>
          <p:spPr>
            <a:xfrm>
              <a:off x="981657" y="2633052"/>
              <a:ext cx="3993860" cy="2126"/>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6" name="OTLSHAPE_T_61f89bd2e496400c8a7cc45c36cd55ad_Shape"/>
            <p:cNvSpPr/>
            <p:nvPr>
              <p:custDataLst>
                <p:tags r:id="rId58"/>
              </p:custDataLst>
            </p:nvPr>
          </p:nvSpPr>
          <p:spPr>
            <a:xfrm>
              <a:off x="4975517" y="2544908"/>
              <a:ext cx="4682537" cy="180540"/>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TLSHAPE_T_88a55930e4504b029496ef3f61b90272_Title"/>
            <p:cNvSpPr txBox="1"/>
            <p:nvPr>
              <p:custDataLst>
                <p:tags r:id="rId59"/>
              </p:custDataLst>
            </p:nvPr>
          </p:nvSpPr>
          <p:spPr>
            <a:xfrm>
              <a:off x="49989" y="2765206"/>
              <a:ext cx="94239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Meteor-MP N2</a:t>
              </a:r>
            </a:p>
          </p:txBody>
        </p:sp>
        <p:cxnSp>
          <p:nvCxnSpPr>
            <p:cNvPr id="68" name="OTLSHAPE_T_88a55930e4504b029496ef3f61b90272_HorizontalConnector1"/>
            <p:cNvCxnSpPr>
              <a:stCxn id="67" idx="3"/>
              <a:endCxn id="69" idx="2"/>
            </p:cNvCxnSpPr>
            <p:nvPr>
              <p:custDataLst>
                <p:tags r:id="rId60"/>
              </p:custDataLst>
            </p:nvPr>
          </p:nvCxnSpPr>
          <p:spPr>
            <a:xfrm>
              <a:off x="992388" y="2849845"/>
              <a:ext cx="576271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9" name="OTLSHAPE_T_61f89bd2e496400c8a7cc45c36cd55ad_Shape"/>
            <p:cNvSpPr/>
            <p:nvPr>
              <p:custDataLst>
                <p:tags r:id="rId61"/>
              </p:custDataLst>
            </p:nvPr>
          </p:nvSpPr>
          <p:spPr>
            <a:xfrm>
              <a:off x="6755107" y="2765206"/>
              <a:ext cx="5119214" cy="169277"/>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TLSHAPE_T_88a55930e4504b029496ef3f61b90272_Title"/>
            <p:cNvSpPr txBox="1"/>
            <p:nvPr>
              <p:custDataLst>
                <p:tags r:id="rId62"/>
              </p:custDataLst>
            </p:nvPr>
          </p:nvSpPr>
          <p:spPr>
            <a:xfrm>
              <a:off x="41175" y="3783116"/>
              <a:ext cx="94239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 N2-2</a:t>
              </a:r>
            </a:p>
          </p:txBody>
        </p:sp>
        <p:sp>
          <p:nvSpPr>
            <p:cNvPr id="71" name="OTLSHAPE_T_7d7d9fcbd6a54a57bd58e858c22c7744_Shape"/>
            <p:cNvSpPr/>
            <p:nvPr>
              <p:custDataLst>
                <p:tags r:id="rId63"/>
              </p:custDataLst>
            </p:nvPr>
          </p:nvSpPr>
          <p:spPr>
            <a:xfrm>
              <a:off x="1384314" y="3992447"/>
              <a:ext cx="7399539" cy="166328"/>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72" name="OTLSHAPE_T_88a55930e4504b029496ef3f61b90272_Title"/>
            <p:cNvSpPr txBox="1"/>
            <p:nvPr>
              <p:custDataLst>
                <p:tags r:id="rId64"/>
              </p:custDataLst>
            </p:nvPr>
          </p:nvSpPr>
          <p:spPr>
            <a:xfrm>
              <a:off x="51906" y="3999911"/>
              <a:ext cx="94239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 N2-3</a:t>
              </a:r>
            </a:p>
          </p:txBody>
        </p:sp>
        <p:cxnSp>
          <p:nvCxnSpPr>
            <p:cNvPr id="73" name="OTLSHAPE_T_824b4e08bfb84850bd664b688b932dad_HorizontalConnector1"/>
            <p:cNvCxnSpPr/>
            <p:nvPr>
              <p:custDataLst>
                <p:tags r:id="rId65"/>
              </p:custDataLst>
            </p:nvPr>
          </p:nvCxnSpPr>
          <p:spPr>
            <a:xfrm>
              <a:off x="471258" y="4270686"/>
              <a:ext cx="246888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OTLSHAPE_T_240bc2b3d0454681bdab960df4f19d70_HorizontalConnector1"/>
            <p:cNvCxnSpPr/>
            <p:nvPr>
              <p:custDataLst>
                <p:tags r:id="rId66"/>
              </p:custDataLst>
            </p:nvPr>
          </p:nvCxnSpPr>
          <p:spPr>
            <a:xfrm>
              <a:off x="493226" y="4870893"/>
              <a:ext cx="6066098"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OTLSHAPE_T_824b4e08bfb84850bd664b688b932dad_HorizontalConnector1"/>
            <p:cNvCxnSpPr>
              <a:stCxn id="86" idx="3"/>
              <a:endCxn id="87" idx="2"/>
            </p:cNvCxnSpPr>
            <p:nvPr>
              <p:custDataLst>
                <p:tags r:id="rId67"/>
              </p:custDataLst>
            </p:nvPr>
          </p:nvCxnSpPr>
          <p:spPr>
            <a:xfrm>
              <a:off x="981657" y="4661977"/>
              <a:ext cx="4795455" cy="4795"/>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6" name="OTLSHAPE_T_824b4e08bfb84850bd664b688b932dad_Shape"/>
            <p:cNvSpPr/>
            <p:nvPr>
              <p:custDataLst>
                <p:tags r:id="rId68"/>
              </p:custDataLst>
            </p:nvPr>
          </p:nvSpPr>
          <p:spPr>
            <a:xfrm>
              <a:off x="2318518" y="4197661"/>
              <a:ext cx="6096000" cy="157612"/>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TLSHAPE_T_824b4e08bfb84850bd664b688b932dad_Title"/>
            <p:cNvSpPr txBox="1"/>
            <p:nvPr>
              <p:custDataLst>
                <p:tags r:id="rId69"/>
              </p:custDataLst>
            </p:nvPr>
          </p:nvSpPr>
          <p:spPr>
            <a:xfrm>
              <a:off x="56434" y="4188243"/>
              <a:ext cx="3683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JPSS-2</a:t>
              </a:r>
            </a:p>
          </p:txBody>
        </p:sp>
        <p:sp>
          <p:nvSpPr>
            <p:cNvPr id="78" name="OTLSHAPE_T_240bc2b3d0454681bdab960df4f19d70_Shape"/>
            <p:cNvSpPr/>
            <p:nvPr>
              <p:custDataLst>
                <p:tags r:id="rId70"/>
              </p:custDataLst>
            </p:nvPr>
          </p:nvSpPr>
          <p:spPr>
            <a:xfrm>
              <a:off x="6559323" y="4814951"/>
              <a:ext cx="5308245" cy="132202"/>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TLSHAPE_T_240bc2b3d0454681bdab960df4f19d70_Title"/>
            <p:cNvSpPr txBox="1"/>
            <p:nvPr>
              <p:custDataLst>
                <p:tags r:id="rId71"/>
              </p:custDataLst>
            </p:nvPr>
          </p:nvSpPr>
          <p:spPr>
            <a:xfrm>
              <a:off x="56434" y="4785633"/>
              <a:ext cx="3683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JPSS-3</a:t>
              </a:r>
            </a:p>
          </p:txBody>
        </p:sp>
        <p:cxnSp>
          <p:nvCxnSpPr>
            <p:cNvPr id="80" name="OTLSHAPE_T_7d7d9fcbd6a54a57bd58e858c22c7744_HorizontalConnector1"/>
            <p:cNvCxnSpPr/>
            <p:nvPr>
              <p:custDataLst>
                <p:tags r:id="rId72"/>
              </p:custDataLst>
            </p:nvPr>
          </p:nvCxnSpPr>
          <p:spPr>
            <a:xfrm>
              <a:off x="489166" y="4500705"/>
              <a:ext cx="502920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1" name="OTLSHAPE_T_7d7d9fcbd6a54a57bd58e858c22c7744_Shape"/>
            <p:cNvSpPr/>
            <p:nvPr>
              <p:custDataLst>
                <p:tags r:id="rId73"/>
              </p:custDataLst>
            </p:nvPr>
          </p:nvSpPr>
          <p:spPr>
            <a:xfrm>
              <a:off x="3842873" y="4417878"/>
              <a:ext cx="8024695" cy="124083"/>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82" name="OTLSHAPE_T_7d7d9fcbd6a54a57bd58e858c22c7744_Title"/>
            <p:cNvSpPr txBox="1"/>
            <p:nvPr>
              <p:custDataLst>
                <p:tags r:id="rId74"/>
              </p:custDataLst>
            </p:nvPr>
          </p:nvSpPr>
          <p:spPr>
            <a:xfrm>
              <a:off x="56434" y="4418329"/>
              <a:ext cx="385275"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FY-3H</a:t>
              </a:r>
            </a:p>
          </p:txBody>
        </p:sp>
        <p:cxnSp>
          <p:nvCxnSpPr>
            <p:cNvPr id="83" name="OTLSHAPE_T_9d8e14ea68ea42568bd2c09ab4da9b26_HorizontalConnector1"/>
            <p:cNvCxnSpPr>
              <a:endCxn id="84" idx="2"/>
            </p:cNvCxnSpPr>
            <p:nvPr>
              <p:custDataLst>
                <p:tags r:id="rId75"/>
              </p:custDataLst>
            </p:nvPr>
          </p:nvCxnSpPr>
          <p:spPr>
            <a:xfrm>
              <a:off x="498484" y="5024858"/>
              <a:ext cx="10564135" cy="30636"/>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4" name="OTLSHAPE_T_9d8e14ea68ea42568bd2c09ab4da9b26_Shape"/>
            <p:cNvSpPr/>
            <p:nvPr>
              <p:custDataLst>
                <p:tags r:id="rId76"/>
              </p:custDataLst>
            </p:nvPr>
          </p:nvSpPr>
          <p:spPr>
            <a:xfrm>
              <a:off x="11062619" y="4984996"/>
              <a:ext cx="772787" cy="140996"/>
            </a:xfrm>
            <a:prstGeom prst="snip2DiagRect">
              <a:avLst>
                <a:gd name="adj1" fmla="val 100000"/>
                <a:gd name="adj2" fmla="val 16667"/>
              </a:avLst>
            </a:prstGeom>
            <a:solidFill>
              <a:srgbClr val="02B2EE"/>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TLSHAPE_T_9d8e14ea68ea42568bd2c09ab4da9b26_Title"/>
            <p:cNvSpPr txBox="1"/>
            <p:nvPr>
              <p:custDataLst>
                <p:tags r:id="rId77"/>
              </p:custDataLst>
            </p:nvPr>
          </p:nvSpPr>
          <p:spPr>
            <a:xfrm>
              <a:off x="56434" y="4955472"/>
              <a:ext cx="3683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JPSS-4</a:t>
              </a:r>
            </a:p>
          </p:txBody>
        </p:sp>
        <p:sp>
          <p:nvSpPr>
            <p:cNvPr id="86" name="OTLSHAPE_T_88a55930e4504b029496ef3f61b90272_Title"/>
            <p:cNvSpPr txBox="1"/>
            <p:nvPr>
              <p:custDataLst>
                <p:tags r:id="rId78"/>
              </p:custDataLst>
            </p:nvPr>
          </p:nvSpPr>
          <p:spPr>
            <a:xfrm>
              <a:off x="39258" y="4577338"/>
              <a:ext cx="94239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Meteor-MP N1</a:t>
              </a:r>
            </a:p>
          </p:txBody>
        </p:sp>
        <p:sp>
          <p:nvSpPr>
            <p:cNvPr id="87" name="OTLSHAPE_T_240bc2b3d0454681bdab960df4f19d70_Shape"/>
            <p:cNvSpPr/>
            <p:nvPr>
              <p:custDataLst>
                <p:tags r:id="rId79"/>
              </p:custDataLst>
            </p:nvPr>
          </p:nvSpPr>
          <p:spPr>
            <a:xfrm>
              <a:off x="5777112" y="4590218"/>
              <a:ext cx="6097208" cy="153108"/>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91695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19" y="454538"/>
            <a:ext cx="6914611" cy="276999"/>
          </a:xfrm>
          <a:prstGeom prst="rect">
            <a:avLst/>
          </a:prstGeom>
          <a:solidFill>
            <a:schemeClr val="accent1">
              <a:lumMod val="75000"/>
            </a:schemeClr>
          </a:solidFill>
        </p:spPr>
        <p:txBody>
          <a:bodyPr wrap="square" rtlCol="0">
            <a:spAutoFit/>
          </a:bodyPr>
          <a:lstStyle/>
          <a:p>
            <a:r>
              <a:rPr lang="en-GB" sz="1200" b="1" dirty="0">
                <a:solidFill>
                  <a:schemeClr val="bg1"/>
                </a:solidFill>
              </a:rPr>
              <a:t>Hyperspectral Infrared Sounder (Atmospheric Temperature, Humidity, Atmospheric Composition &amp; Winds) </a:t>
            </a:r>
          </a:p>
        </p:txBody>
      </p:sp>
      <p:sp>
        <p:nvSpPr>
          <p:cNvPr id="5" name="Rectangle 4">
            <a:extLst>
              <a:ext uri="{FF2B5EF4-FFF2-40B4-BE49-F238E27FC236}">
                <a16:creationId xmlns:a16="http://schemas.microsoft.com/office/drawing/2014/main" id="{496DC887-717C-4C9A-9BB3-B7FE65C109EC}"/>
              </a:ext>
            </a:extLst>
          </p:cNvPr>
          <p:cNvSpPr/>
          <p:nvPr/>
        </p:nvSpPr>
        <p:spPr>
          <a:xfrm>
            <a:off x="7056782" y="392241"/>
            <a:ext cx="5135218" cy="461665"/>
          </a:xfrm>
          <a:prstGeom prst="rect">
            <a:avLst/>
          </a:prstGeom>
        </p:spPr>
        <p:txBody>
          <a:bodyPr wrap="square">
            <a:spAutoFit/>
          </a:bodyPr>
          <a:lstStyle/>
          <a:p>
            <a:r>
              <a:rPr lang="en-US" sz="1200" dirty="0"/>
              <a:t>LEO – 3 Sun-Synchronous, </a:t>
            </a:r>
            <a:r>
              <a:rPr lang="en-GB" sz="1200" dirty="0"/>
              <a:t>nominally </a:t>
            </a:r>
            <a:r>
              <a:rPr lang="en-GB" sz="1200" dirty="0">
                <a:solidFill>
                  <a:schemeClr val="accent1">
                    <a:lumMod val="75000"/>
                  </a:schemeClr>
                </a:solidFill>
              </a:rPr>
              <a:t>early morning</a:t>
            </a:r>
            <a:r>
              <a:rPr lang="en-GB" sz="1200" dirty="0"/>
              <a:t>, </a:t>
            </a:r>
            <a:r>
              <a:rPr lang="en-GB" sz="1200" dirty="0">
                <a:solidFill>
                  <a:schemeClr val="accent1"/>
                </a:solidFill>
              </a:rPr>
              <a:t>mid-morning</a:t>
            </a:r>
            <a:r>
              <a:rPr lang="en-GB" sz="1200" dirty="0"/>
              <a:t> and </a:t>
            </a:r>
            <a:r>
              <a:rPr lang="en-GB" sz="1200" dirty="0">
                <a:solidFill>
                  <a:srgbClr val="00B0F0"/>
                </a:solidFill>
              </a:rPr>
              <a:t>afternoon</a:t>
            </a:r>
            <a:r>
              <a:rPr lang="en-US" sz="1200" dirty="0">
                <a:solidFill>
                  <a:srgbClr val="00B0F0"/>
                </a:solidFill>
              </a:rPr>
              <a:t> </a:t>
            </a:r>
          </a:p>
          <a:p>
            <a:r>
              <a:rPr lang="en-GB" sz="1200" dirty="0"/>
              <a:t>GEO - at orbital positions </a:t>
            </a:r>
            <a:r>
              <a:rPr lang="en-GB" sz="1200" dirty="0">
                <a:solidFill>
                  <a:srgbClr val="FFC000"/>
                </a:solidFill>
              </a:rPr>
              <a:t>0° </a:t>
            </a:r>
            <a:r>
              <a:rPr lang="en-GB" sz="1200" dirty="0"/>
              <a:t>and </a:t>
            </a:r>
            <a:r>
              <a:rPr lang="en-GB" sz="1200" dirty="0">
                <a:solidFill>
                  <a:schemeClr val="accent2"/>
                </a:solidFill>
              </a:rPr>
              <a:t>Asian region</a:t>
            </a:r>
            <a:r>
              <a:rPr lang="en-GB" sz="1200" dirty="0"/>
              <a:t>.</a:t>
            </a:r>
          </a:p>
        </p:txBody>
      </p:sp>
      <p:sp>
        <p:nvSpPr>
          <p:cNvPr id="6" name="TextBox 5">
            <a:extLst>
              <a:ext uri="{FF2B5EF4-FFF2-40B4-BE49-F238E27FC236}">
                <a16:creationId xmlns:a16="http://schemas.microsoft.com/office/drawing/2014/main" id="{278E1E8E-7AE9-46B6-80A0-7CCF69B00F2E}"/>
              </a:ext>
            </a:extLst>
          </p:cNvPr>
          <p:cNvSpPr txBox="1"/>
          <p:nvPr/>
        </p:nvSpPr>
        <p:spPr>
          <a:xfrm>
            <a:off x="445604" y="1541935"/>
            <a:ext cx="11300791" cy="3139321"/>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dirty="0">
                <a:solidFill>
                  <a:schemeClr val="tx2"/>
                </a:solidFill>
              </a:rPr>
              <a:t>The CGMS Baseline commitment is met through the first part of the decade; there is a risk of a gap in the later part of the decade</a:t>
            </a:r>
          </a:p>
          <a:p>
            <a:pPr marL="285750" indent="-285750">
              <a:buFont typeface="Arial" panose="020B0604020202020204" pitchFamily="34" charset="0"/>
              <a:buChar char="•"/>
            </a:pPr>
            <a:r>
              <a:rPr lang="en-US" dirty="0">
                <a:solidFill>
                  <a:schemeClr val="tx2"/>
                </a:solidFill>
              </a:rPr>
              <a:t>CMA planning is underway for a follow-on to FY-3E in the early morning orbit</a:t>
            </a:r>
          </a:p>
          <a:p>
            <a:pPr marL="285750" indent="-285750">
              <a:buFont typeface="Arial" panose="020B0604020202020204" pitchFamily="34" charset="0"/>
              <a:buChar char="•"/>
            </a:pPr>
            <a:r>
              <a:rPr lang="en-US" dirty="0">
                <a:solidFill>
                  <a:schemeClr val="tx2"/>
                </a:solidFill>
              </a:rPr>
              <a:t>A WMO Tiger Team is assessing the benefit of the early morning orbit to inform CMA’s plans</a:t>
            </a:r>
          </a:p>
          <a:p>
            <a:pPr marL="285750" indent="-285750">
              <a:buFont typeface="Arial" panose="020B0604020202020204" pitchFamily="34" charset="0"/>
              <a:buChar char="•"/>
            </a:pPr>
            <a:r>
              <a:rPr lang="en-US" dirty="0">
                <a:solidFill>
                  <a:schemeClr val="tx2"/>
                </a:solidFill>
              </a:rPr>
              <a:t>The HLPP already has an objective (1.1) to ensure long term continuity of the early morning orbit, in particular for IR/MW soundings</a:t>
            </a:r>
            <a:endParaRPr lang="en-GB" u="sng" dirty="0">
              <a:solidFill>
                <a:schemeClr val="tx2"/>
              </a:solidFill>
            </a:endParaRPr>
          </a:p>
          <a:p>
            <a:endParaRPr lang="en-GB" u="sng" dirty="0">
              <a:solidFill>
                <a:schemeClr val="tx2"/>
              </a:solidFill>
            </a:endParaRPr>
          </a:p>
          <a:p>
            <a:r>
              <a:rPr lang="en-GB" u="sng" dirty="0">
                <a:solidFill>
                  <a:schemeClr val="tx2"/>
                </a:solidFill>
              </a:rPr>
              <a:t>WGIII Assessment:</a:t>
            </a:r>
          </a:p>
          <a:p>
            <a:r>
              <a:rPr lang="en-GB" dirty="0">
                <a:solidFill>
                  <a:schemeClr val="tx2"/>
                </a:solidFill>
              </a:rPr>
              <a:t>The CGMS Baseline commitment is met for the first half of the decade and at risk of a gap in the early morning orbit later in the decade. No additional action necessary.   Note the HLPP objective (1.2) to expand hyperspectral sounding from GEO to the full geostationary ring</a:t>
            </a:r>
            <a:endParaRPr lang="en-US" dirty="0">
              <a:solidFill>
                <a:schemeClr val="tx2"/>
              </a:solidFill>
            </a:endParaRPr>
          </a:p>
        </p:txBody>
      </p:sp>
    </p:spTree>
    <p:extLst>
      <p:ext uri="{BB962C8B-B14F-4D97-AF65-F5344CB8AC3E}">
        <p14:creationId xmlns:p14="http://schemas.microsoft.com/office/powerpoint/2010/main" val="878068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2676"/>
            <a:ext cx="6043280" cy="276999"/>
          </a:xfrm>
          <a:prstGeom prst="rect">
            <a:avLst/>
          </a:prstGeom>
          <a:solidFill>
            <a:schemeClr val="accent1">
              <a:lumMod val="75000"/>
            </a:schemeClr>
          </a:solidFill>
        </p:spPr>
        <p:txBody>
          <a:bodyPr wrap="square" rtlCol="0">
            <a:spAutoFit/>
          </a:bodyPr>
          <a:lstStyle/>
          <a:p>
            <a:r>
              <a:rPr lang="en-GB" sz="1200" b="1" dirty="0">
                <a:solidFill>
                  <a:schemeClr val="bg1"/>
                </a:solidFill>
              </a:rPr>
              <a:t>Radio Occultation (Atmospheric Temperature, Humidity, and Ionospheric Electron Density) </a:t>
            </a:r>
          </a:p>
        </p:txBody>
      </p:sp>
      <p:sp>
        <p:nvSpPr>
          <p:cNvPr id="8" name="TextBox 7">
            <a:extLst>
              <a:ext uri="{FF2B5EF4-FFF2-40B4-BE49-F238E27FC236}">
                <a16:creationId xmlns:a16="http://schemas.microsoft.com/office/drawing/2014/main" id="{E4C0E95A-2C9C-4992-8FED-FDF3F8648659}"/>
              </a:ext>
            </a:extLst>
          </p:cNvPr>
          <p:cNvSpPr txBox="1"/>
          <p:nvPr/>
        </p:nvSpPr>
        <p:spPr>
          <a:xfrm>
            <a:off x="6096000" y="419720"/>
            <a:ext cx="6043280" cy="738664"/>
          </a:xfrm>
          <a:prstGeom prst="rect">
            <a:avLst/>
          </a:prstGeom>
          <a:noFill/>
        </p:spPr>
        <p:txBody>
          <a:bodyPr wrap="square" rtlCol="0">
            <a:spAutoFit/>
          </a:bodyPr>
          <a:lstStyle/>
          <a:p>
            <a:r>
              <a:rPr lang="en-GB" sz="1400" dirty="0"/>
              <a:t>Minimum of 6000 occultations from </a:t>
            </a:r>
            <a:r>
              <a:rPr lang="en-GB" sz="1400" dirty="0">
                <a:solidFill>
                  <a:srgbClr val="7030A0"/>
                </a:solidFill>
              </a:rPr>
              <a:t>low inclination orbits</a:t>
            </a:r>
            <a:r>
              <a:rPr lang="en-GB" sz="1400" dirty="0"/>
              <a:t>, 1000 occultation from </a:t>
            </a:r>
            <a:r>
              <a:rPr lang="en-GB" sz="1400" dirty="0">
                <a:solidFill>
                  <a:srgbClr val="FF00FF"/>
                </a:solidFill>
              </a:rPr>
              <a:t>drifting high inclination orbits</a:t>
            </a:r>
            <a:r>
              <a:rPr lang="en-GB" sz="1400" dirty="0"/>
              <a:t>, and 7600 occultations from </a:t>
            </a:r>
            <a:r>
              <a:rPr lang="en-GB" sz="1400" b="1" dirty="0">
                <a:solidFill>
                  <a:srgbClr val="0070C0"/>
                </a:solidFill>
              </a:rPr>
              <a:t>sun-synchronous orbits</a:t>
            </a:r>
            <a:r>
              <a:rPr lang="en-GB" sz="1400" dirty="0"/>
              <a:t>. </a:t>
            </a:r>
            <a:r>
              <a:rPr lang="en-US" sz="1400" b="1" dirty="0"/>
              <a:t> </a:t>
            </a:r>
          </a:p>
        </p:txBody>
      </p:sp>
      <p:cxnSp>
        <p:nvCxnSpPr>
          <p:cNvPr id="6" name="OTLSHAPE_T_78c82fd6396048a1a041eed8058fcead_HorizontalConnector1"/>
          <p:cNvCxnSpPr/>
          <p:nvPr>
            <p:custDataLst>
              <p:tags r:id="rId1"/>
            </p:custDataLst>
          </p:nvPr>
        </p:nvCxnSpPr>
        <p:spPr>
          <a:xfrm>
            <a:off x="740621" y="5400888"/>
            <a:ext cx="489458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OTLSHAPE_T_ce853565643248448e12c99a2a906e48_HorizontalConnector1"/>
          <p:cNvCxnSpPr/>
          <p:nvPr>
            <p:custDataLst>
              <p:tags r:id="rId2"/>
            </p:custDataLst>
          </p:nvPr>
        </p:nvCxnSpPr>
        <p:spPr>
          <a:xfrm>
            <a:off x="746972" y="4765653"/>
            <a:ext cx="1189241"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OTLSHAPE_T_7d7d9fcbd6a54a57bd58e858c22c7744_HorizontalConnector1"/>
          <p:cNvCxnSpPr/>
          <p:nvPr>
            <p:custDataLst>
              <p:tags r:id="rId3"/>
            </p:custDataLst>
          </p:nvPr>
        </p:nvCxnSpPr>
        <p:spPr>
          <a:xfrm>
            <a:off x="445432" y="1727707"/>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OTLSHAPE_T_7d7d9fcbd6a54a57bd58e858c22c7744_Title"/>
          <p:cNvSpPr txBox="1"/>
          <p:nvPr>
            <p:custDataLst>
              <p:tags r:id="rId4"/>
            </p:custDataLst>
          </p:nvPr>
        </p:nvSpPr>
        <p:spPr>
          <a:xfrm>
            <a:off x="67077" y="1642448"/>
            <a:ext cx="330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FY-3E</a:t>
            </a:r>
          </a:p>
        </p:txBody>
      </p:sp>
      <p:sp>
        <p:nvSpPr>
          <p:cNvPr id="12" name="OTLSHAPE_T_ce853565643248448e12c99a2a906e48_Shape"/>
          <p:cNvSpPr/>
          <p:nvPr>
            <p:custDataLst>
              <p:tags r:id="rId5"/>
            </p:custDataLst>
          </p:nvPr>
        </p:nvSpPr>
        <p:spPr>
          <a:xfrm>
            <a:off x="983400" y="4650161"/>
            <a:ext cx="6823889" cy="213311"/>
          </a:xfrm>
          <a:prstGeom prst="snip2DiagRect">
            <a:avLst>
              <a:gd name="adj1" fmla="val 100000"/>
              <a:gd name="adj2" fmla="val 16667"/>
            </a:avLst>
          </a:prstGeom>
          <a:solidFill>
            <a:srgbClr val="FF00FF"/>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TLSHAPE_T_ce853565643248448e12c99a2a906e48_Title"/>
          <p:cNvSpPr txBox="1"/>
          <p:nvPr>
            <p:custDataLst>
              <p:tags r:id="rId6"/>
            </p:custDataLst>
          </p:nvPr>
        </p:nvSpPr>
        <p:spPr>
          <a:xfrm>
            <a:off x="67077" y="4622134"/>
            <a:ext cx="900093" cy="338554"/>
          </a:xfrm>
          <a:prstGeom prst="rect">
            <a:avLst/>
          </a:prstGeom>
          <a:noFill/>
        </p:spPr>
        <p:txBody>
          <a:bodyPr vert="horz" wrap="square" lIns="0" tIns="0" rIns="0" bIns="0" rtlCol="0" anchor="ctr" anchorCtr="0">
            <a:spAutoFit/>
          </a:bodyPr>
          <a:lstStyle/>
          <a:p>
            <a:r>
              <a:rPr lang="en-US" sz="1100" b="1" spc="-4" dirty="0">
                <a:solidFill>
                  <a:schemeClr val="dk1"/>
                </a:solidFill>
                <a:latin typeface="Calibri" panose="020F0502020204030204" pitchFamily="34" charset="0"/>
              </a:rPr>
              <a:t>Jason-CS 1</a:t>
            </a:r>
          </a:p>
          <a:p>
            <a:r>
              <a:rPr lang="en-US" sz="1100" b="1" spc="-4" dirty="0">
                <a:solidFill>
                  <a:schemeClr val="dk1"/>
                </a:solidFill>
                <a:latin typeface="Calibri" panose="020F0502020204030204" pitchFamily="34" charset="0"/>
              </a:rPr>
              <a:t>Sentinel-6 MF*</a:t>
            </a:r>
          </a:p>
        </p:txBody>
      </p:sp>
      <p:sp>
        <p:nvSpPr>
          <p:cNvPr id="14" name="OTLSHAPE_T_78c82fd6396048a1a041eed8058fcead_Shape"/>
          <p:cNvSpPr/>
          <p:nvPr>
            <p:custDataLst>
              <p:tags r:id="rId7"/>
            </p:custDataLst>
          </p:nvPr>
        </p:nvSpPr>
        <p:spPr>
          <a:xfrm>
            <a:off x="5635207" y="5299288"/>
            <a:ext cx="6126480" cy="203200"/>
          </a:xfrm>
          <a:prstGeom prst="snip2DiagRect">
            <a:avLst>
              <a:gd name="adj1" fmla="val 100000"/>
              <a:gd name="adj2" fmla="val 16667"/>
            </a:avLst>
          </a:prstGeom>
          <a:solidFill>
            <a:srgbClr val="FF00FF"/>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TLSHAPE_T_78c82fd6396048a1a041eed8058fcead_Title"/>
          <p:cNvSpPr txBox="1"/>
          <p:nvPr>
            <p:custDataLst>
              <p:tags r:id="rId8"/>
            </p:custDataLst>
          </p:nvPr>
        </p:nvSpPr>
        <p:spPr>
          <a:xfrm>
            <a:off x="67077" y="5244490"/>
            <a:ext cx="734450" cy="338554"/>
          </a:xfrm>
          <a:prstGeom prst="rect">
            <a:avLst/>
          </a:prstGeom>
          <a:noFill/>
        </p:spPr>
        <p:txBody>
          <a:bodyPr vert="horz" wrap="square" lIns="0" tIns="0" rIns="0" bIns="0" rtlCol="0" anchor="ctr" anchorCtr="0">
            <a:spAutoFit/>
          </a:bodyPr>
          <a:lstStyle/>
          <a:p>
            <a:r>
              <a:rPr lang="en-US" sz="1100" b="1" spc="-4" dirty="0">
                <a:solidFill>
                  <a:schemeClr val="dk1"/>
                </a:solidFill>
                <a:latin typeface="Calibri" panose="020F0502020204030204" pitchFamily="34" charset="0"/>
              </a:rPr>
              <a:t>Jason-CS 2</a:t>
            </a:r>
          </a:p>
          <a:p>
            <a:r>
              <a:rPr lang="en-US" sz="1100" b="1" spc="-4" dirty="0">
                <a:solidFill>
                  <a:schemeClr val="dk1"/>
                </a:solidFill>
                <a:latin typeface="Calibri" panose="020F0502020204030204" pitchFamily="34" charset="0"/>
              </a:rPr>
              <a:t>Sentinel 6B*</a:t>
            </a:r>
          </a:p>
        </p:txBody>
      </p:sp>
      <p:sp>
        <p:nvSpPr>
          <p:cNvPr id="16" name="Slide Number Placeholder 1"/>
          <p:cNvSpPr>
            <a:spLocks noGrp="1"/>
          </p:cNvSpPr>
          <p:nvPr>
            <p:ph type="sldNum" sz="quarter" idx="10"/>
          </p:nvPr>
        </p:nvSpPr>
        <p:spPr>
          <a:xfrm>
            <a:off x="11411389" y="6620287"/>
            <a:ext cx="761404" cy="247650"/>
          </a:xfrm>
          <a:prstGeom prst="rect">
            <a:avLst/>
          </a:prstGeom>
        </p:spPr>
        <p:txBody>
          <a:bodyPr/>
          <a:lstStyle/>
          <a:p>
            <a:fld id="{D974636D-B704-4F8C-ADE4-5B0E195695B2}" type="slidenum">
              <a:rPr lang="en-US" smtClean="0"/>
              <a:t>18</a:t>
            </a:fld>
            <a:endParaRPr lang="en-US" dirty="0"/>
          </a:p>
        </p:txBody>
      </p:sp>
      <p:cxnSp>
        <p:nvCxnSpPr>
          <p:cNvPr id="17" name="OTLSHAPE_T_7d7d9fcbd6a54a57bd58e858c22c7744_HorizontalConnector1"/>
          <p:cNvCxnSpPr/>
          <p:nvPr>
            <p:custDataLst>
              <p:tags r:id="rId9"/>
            </p:custDataLst>
          </p:nvPr>
        </p:nvCxnSpPr>
        <p:spPr>
          <a:xfrm>
            <a:off x="445432" y="1727707"/>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OTLSHAPE_T_7d7d9fcbd6a54a57bd58e858c22c7744_HorizontalConnector1"/>
          <p:cNvCxnSpPr/>
          <p:nvPr>
            <p:custDataLst>
              <p:tags r:id="rId10"/>
            </p:custDataLst>
          </p:nvPr>
        </p:nvCxnSpPr>
        <p:spPr>
          <a:xfrm>
            <a:off x="445432" y="1727707"/>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OTLSHAPE_T_7d7d9fcbd6a54a57bd58e858c22c7744_Shape"/>
          <p:cNvSpPr/>
          <p:nvPr>
            <p:custDataLst>
              <p:tags r:id="rId11"/>
            </p:custDataLst>
          </p:nvPr>
        </p:nvSpPr>
        <p:spPr>
          <a:xfrm>
            <a:off x="1497448" y="1625867"/>
            <a:ext cx="7113151" cy="174334"/>
          </a:xfrm>
          <a:prstGeom prst="snip2DiagRect">
            <a:avLst>
              <a:gd name="adj1" fmla="val 100000"/>
              <a:gd name="adj2" fmla="val 16667"/>
            </a:avLst>
          </a:prstGeom>
          <a:solidFill>
            <a:schemeClr val="accent1">
              <a:lumMod val="75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OTLSHAPE_T_022646245ff74435a5bbae73b7e240d1_HorizontalConnector1"/>
          <p:cNvCxnSpPr/>
          <p:nvPr>
            <p:custDataLst>
              <p:tags r:id="rId12"/>
            </p:custDataLst>
          </p:nvPr>
        </p:nvCxnSpPr>
        <p:spPr>
          <a:xfrm>
            <a:off x="473118" y="1449191"/>
            <a:ext cx="553974"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OTLSHAPE_T_4df40400cccb4f6ebb5f8ee0b141a2a9_HorizontalConnector1"/>
          <p:cNvCxnSpPr/>
          <p:nvPr>
            <p:custDataLst>
              <p:tags r:id="rId13"/>
            </p:custDataLst>
          </p:nvPr>
        </p:nvCxnSpPr>
        <p:spPr>
          <a:xfrm>
            <a:off x="473118" y="1182491"/>
            <a:ext cx="547624"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OTLSHAPE_T_4df40400cccb4f6ebb5f8ee0b141a2a9_Shape"/>
          <p:cNvSpPr/>
          <p:nvPr>
            <p:custDataLst>
              <p:tags r:id="rId14"/>
            </p:custDataLst>
          </p:nvPr>
        </p:nvSpPr>
        <p:spPr>
          <a:xfrm>
            <a:off x="987736" y="1080891"/>
            <a:ext cx="903873" cy="187531"/>
          </a:xfrm>
          <a:prstGeom prst="snip2DiagRect">
            <a:avLst>
              <a:gd name="adj1" fmla="val 100000"/>
              <a:gd name="adj2" fmla="val 16667"/>
            </a:avLst>
          </a:prstGeom>
          <a:solidFill>
            <a:schemeClr val="accent1">
              <a:lumMod val="75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TLSHAPE_T_4df40400cccb4f6ebb5f8ee0b141a2a9_Title"/>
          <p:cNvSpPr txBox="1"/>
          <p:nvPr>
            <p:custDataLst>
              <p:tags r:id="rId15"/>
            </p:custDataLst>
          </p:nvPr>
        </p:nvSpPr>
        <p:spPr>
          <a:xfrm>
            <a:off x="67077" y="1097852"/>
            <a:ext cx="342900"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FY-3C</a:t>
            </a:r>
          </a:p>
        </p:txBody>
      </p:sp>
      <p:sp>
        <p:nvSpPr>
          <p:cNvPr id="24" name="OTLSHAPE_T_022646245ff74435a5bbae73b7e240d1_Shape"/>
          <p:cNvSpPr/>
          <p:nvPr>
            <p:custDataLst>
              <p:tags r:id="rId16"/>
            </p:custDataLst>
          </p:nvPr>
        </p:nvSpPr>
        <p:spPr>
          <a:xfrm>
            <a:off x="987736" y="1347591"/>
            <a:ext cx="3120560" cy="176541"/>
          </a:xfrm>
          <a:prstGeom prst="snip2DiagRect">
            <a:avLst>
              <a:gd name="adj1" fmla="val 100000"/>
              <a:gd name="adj2" fmla="val 16667"/>
            </a:avLst>
          </a:prstGeom>
          <a:solidFill>
            <a:schemeClr val="accent1">
              <a:lumMod val="75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TLSHAPE_T_022646245ff74435a5bbae73b7e240d1_Title"/>
          <p:cNvSpPr txBox="1"/>
          <p:nvPr>
            <p:custDataLst>
              <p:tags r:id="rId17"/>
            </p:custDataLst>
          </p:nvPr>
        </p:nvSpPr>
        <p:spPr>
          <a:xfrm>
            <a:off x="67077" y="1364552"/>
            <a:ext cx="35202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FY-3D</a:t>
            </a:r>
          </a:p>
        </p:txBody>
      </p:sp>
      <p:cxnSp>
        <p:nvCxnSpPr>
          <p:cNvPr id="26" name="OTLSHAPE_T_88a55930e4504b029496ef3f61b90272_HorizontalConnector1"/>
          <p:cNvCxnSpPr/>
          <p:nvPr>
            <p:custDataLst>
              <p:tags r:id="rId18"/>
            </p:custDataLst>
          </p:nvPr>
        </p:nvCxnSpPr>
        <p:spPr>
          <a:xfrm>
            <a:off x="632333" y="2562201"/>
            <a:ext cx="37723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OTLSHAPE_T_61f89bd2e496400c8a7cc45c36cd55ad_HorizontalConnector1"/>
          <p:cNvCxnSpPr/>
          <p:nvPr>
            <p:custDataLst>
              <p:tags r:id="rId19"/>
            </p:custDataLst>
          </p:nvPr>
        </p:nvCxnSpPr>
        <p:spPr>
          <a:xfrm>
            <a:off x="636693" y="2295501"/>
            <a:ext cx="37287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OTLSHAPE_T_f9411c972d3d4581b5959d17f845abdb_HorizontalConnector1"/>
          <p:cNvCxnSpPr/>
          <p:nvPr>
            <p:custDataLst>
              <p:tags r:id="rId20"/>
            </p:custDataLst>
          </p:nvPr>
        </p:nvCxnSpPr>
        <p:spPr>
          <a:xfrm>
            <a:off x="643043" y="2028801"/>
            <a:ext cx="36652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OTLSHAPE_T_f9411c972d3d4581b5959d17f845abdb_Shape"/>
          <p:cNvSpPr/>
          <p:nvPr>
            <p:custDataLst>
              <p:tags r:id="rId21"/>
            </p:custDataLst>
          </p:nvPr>
        </p:nvSpPr>
        <p:spPr>
          <a:xfrm>
            <a:off x="1009565" y="1927201"/>
            <a:ext cx="1854200" cy="203200"/>
          </a:xfrm>
          <a:prstGeom prst="snip2DiagRect">
            <a:avLst>
              <a:gd name="adj1" fmla="val 100000"/>
              <a:gd name="adj2" fmla="val 16667"/>
            </a:avLst>
          </a:prstGeom>
          <a:solidFill>
            <a:srgbClr val="0070C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30" name="OTLSHAPE_T_61f89bd2e496400c8a7cc45c36cd55ad_Shape"/>
          <p:cNvSpPr/>
          <p:nvPr>
            <p:custDataLst>
              <p:tags r:id="rId22"/>
            </p:custDataLst>
          </p:nvPr>
        </p:nvSpPr>
        <p:spPr>
          <a:xfrm>
            <a:off x="1009565" y="2168877"/>
            <a:ext cx="4005750" cy="228224"/>
          </a:xfrm>
          <a:prstGeom prst="snip2DiagRect">
            <a:avLst>
              <a:gd name="adj1" fmla="val 100000"/>
              <a:gd name="adj2" fmla="val 16667"/>
            </a:avLst>
          </a:prstGeom>
          <a:solidFill>
            <a:srgbClr val="0070C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31" name="OTLSHAPE_T_61f89bd2e496400c8a7cc45c36cd55ad_Title"/>
          <p:cNvSpPr txBox="1"/>
          <p:nvPr>
            <p:custDataLst>
              <p:tags r:id="rId23"/>
            </p:custDataLst>
          </p:nvPr>
        </p:nvSpPr>
        <p:spPr>
          <a:xfrm>
            <a:off x="67077" y="2210242"/>
            <a:ext cx="520700" cy="170519"/>
          </a:xfrm>
          <a:prstGeom prst="rect">
            <a:avLst/>
          </a:prstGeom>
          <a:noFill/>
        </p:spPr>
        <p:txBody>
          <a:bodyPr vert="horz" wrap="square" lIns="0" tIns="0" rIns="0" bIns="0" rtlCol="0" anchor="ctr" anchorCtr="0">
            <a:spAutoFit/>
          </a:bodyPr>
          <a:lstStyle/>
          <a:p>
            <a:r>
              <a:rPr lang="en-US" sz="1100" b="1" spc="-8">
                <a:solidFill>
                  <a:schemeClr val="dk1"/>
                </a:solidFill>
                <a:latin typeface="Calibri" panose="020F0502020204030204" pitchFamily="34" charset="0"/>
              </a:rPr>
              <a:t>Metop-B</a:t>
            </a:r>
          </a:p>
        </p:txBody>
      </p:sp>
      <p:sp>
        <p:nvSpPr>
          <p:cNvPr id="32" name="OTLSHAPE_T_88a55930e4504b029496ef3f61b90272_Shape"/>
          <p:cNvSpPr/>
          <p:nvPr>
            <p:custDataLst>
              <p:tags r:id="rId24"/>
            </p:custDataLst>
          </p:nvPr>
        </p:nvSpPr>
        <p:spPr>
          <a:xfrm>
            <a:off x="1009565" y="2442018"/>
            <a:ext cx="4949494" cy="221783"/>
          </a:xfrm>
          <a:prstGeom prst="snip2DiagRect">
            <a:avLst>
              <a:gd name="adj1" fmla="val 100000"/>
              <a:gd name="adj2" fmla="val 16667"/>
            </a:avLst>
          </a:prstGeom>
          <a:solidFill>
            <a:srgbClr val="0070C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33" name="OTLSHAPE_T_88a55930e4504b029496ef3f61b90272_Title"/>
          <p:cNvSpPr txBox="1"/>
          <p:nvPr>
            <p:custDataLst>
              <p:tags r:id="rId25"/>
            </p:custDataLst>
          </p:nvPr>
        </p:nvSpPr>
        <p:spPr>
          <a:xfrm>
            <a:off x="67077" y="2476942"/>
            <a:ext cx="508000" cy="170519"/>
          </a:xfrm>
          <a:prstGeom prst="rect">
            <a:avLst/>
          </a:prstGeom>
          <a:noFill/>
        </p:spPr>
        <p:txBody>
          <a:bodyPr vert="horz" wrap="square" lIns="0" tIns="0" rIns="0" bIns="0" rtlCol="0" anchor="ctr" anchorCtr="0">
            <a:spAutoFit/>
          </a:bodyPr>
          <a:lstStyle/>
          <a:p>
            <a:r>
              <a:rPr lang="en-US" sz="1100" b="1" spc="-10">
                <a:solidFill>
                  <a:schemeClr val="dk1"/>
                </a:solidFill>
                <a:latin typeface="Calibri" panose="020F0502020204030204" pitchFamily="34" charset="0"/>
              </a:rPr>
              <a:t>Metop-C</a:t>
            </a:r>
          </a:p>
        </p:txBody>
      </p:sp>
      <p:cxnSp>
        <p:nvCxnSpPr>
          <p:cNvPr id="34" name="OTLSHAPE_T_237308a754c04e399c906058f4aa4d57_HorizontalConnector1"/>
          <p:cNvCxnSpPr/>
          <p:nvPr>
            <p:custDataLst>
              <p:tags r:id="rId26"/>
            </p:custDataLst>
          </p:nvPr>
        </p:nvCxnSpPr>
        <p:spPr>
          <a:xfrm>
            <a:off x="894164" y="3106747"/>
            <a:ext cx="521208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OTLSHAPE_T_c1d3f5d4595b4875a2eb6356942244a3_HorizontalConnector1"/>
          <p:cNvCxnSpPr/>
          <p:nvPr>
            <p:custDataLst>
              <p:tags r:id="rId27"/>
            </p:custDataLst>
          </p:nvPr>
        </p:nvCxnSpPr>
        <p:spPr>
          <a:xfrm>
            <a:off x="900515" y="2840047"/>
            <a:ext cx="411480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OTLSHAPE_T_c1d3f5d4595b4875a2eb6356942244a3_Shape"/>
          <p:cNvSpPr/>
          <p:nvPr>
            <p:custDataLst>
              <p:tags r:id="rId28"/>
            </p:custDataLst>
          </p:nvPr>
        </p:nvSpPr>
        <p:spPr>
          <a:xfrm>
            <a:off x="4108296" y="2685846"/>
            <a:ext cx="6168919" cy="192301"/>
          </a:xfrm>
          <a:prstGeom prst="snip2DiagRect">
            <a:avLst>
              <a:gd name="adj1" fmla="val 100000"/>
              <a:gd name="adj2" fmla="val 16667"/>
            </a:avLst>
          </a:prstGeom>
          <a:solidFill>
            <a:srgbClr val="0070C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37" name="OTLSHAPE_T_c1d3f5d4595b4875a2eb6356942244a3_Title"/>
          <p:cNvSpPr txBox="1"/>
          <p:nvPr>
            <p:custDataLst>
              <p:tags r:id="rId29"/>
            </p:custDataLst>
          </p:nvPr>
        </p:nvSpPr>
        <p:spPr>
          <a:xfrm>
            <a:off x="67077" y="2754788"/>
            <a:ext cx="774700" cy="170519"/>
          </a:xfrm>
          <a:prstGeom prst="rect">
            <a:avLst/>
          </a:prstGeom>
          <a:noFill/>
        </p:spPr>
        <p:txBody>
          <a:bodyPr vert="horz" wrap="square" lIns="0" tIns="0" rIns="0" bIns="0" rtlCol="0" anchor="ctr" anchorCtr="0">
            <a:spAutoFit/>
          </a:bodyPr>
          <a:lstStyle/>
          <a:p>
            <a:r>
              <a:rPr lang="en-US" sz="1100" b="1" spc="-6" dirty="0" err="1">
                <a:solidFill>
                  <a:schemeClr val="dk1"/>
                </a:solidFill>
                <a:latin typeface="Calibri" panose="020F0502020204030204" pitchFamily="34" charset="0"/>
              </a:rPr>
              <a:t>Metop</a:t>
            </a:r>
            <a:r>
              <a:rPr lang="en-US" sz="1100" b="1" spc="-6" dirty="0">
                <a:solidFill>
                  <a:schemeClr val="dk1"/>
                </a:solidFill>
                <a:latin typeface="Calibri" panose="020F0502020204030204" pitchFamily="34" charset="0"/>
              </a:rPr>
              <a:t>-SG A1</a:t>
            </a:r>
          </a:p>
        </p:txBody>
      </p:sp>
      <p:sp>
        <p:nvSpPr>
          <p:cNvPr id="38" name="OTLSHAPE_T_237308a754c04e399c906058f4aa4d57_Shape"/>
          <p:cNvSpPr/>
          <p:nvPr>
            <p:custDataLst>
              <p:tags r:id="rId30"/>
            </p:custDataLst>
          </p:nvPr>
        </p:nvSpPr>
        <p:spPr>
          <a:xfrm>
            <a:off x="5032410" y="2941647"/>
            <a:ext cx="6729277" cy="202424"/>
          </a:xfrm>
          <a:prstGeom prst="snip2DiagRect">
            <a:avLst>
              <a:gd name="adj1" fmla="val 100000"/>
              <a:gd name="adj2" fmla="val 16667"/>
            </a:avLst>
          </a:prstGeom>
          <a:solidFill>
            <a:srgbClr val="0070C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39" name="OTLSHAPE_T_237308a754c04e399c906058f4aa4d57_Title"/>
          <p:cNvSpPr txBox="1"/>
          <p:nvPr>
            <p:custDataLst>
              <p:tags r:id="rId31"/>
            </p:custDataLst>
          </p:nvPr>
        </p:nvSpPr>
        <p:spPr>
          <a:xfrm>
            <a:off x="67077" y="3021487"/>
            <a:ext cx="774700" cy="170519"/>
          </a:xfrm>
          <a:prstGeom prst="rect">
            <a:avLst/>
          </a:prstGeom>
          <a:noFill/>
        </p:spPr>
        <p:txBody>
          <a:bodyPr vert="horz" wrap="square" lIns="0" tIns="0" rIns="0" bIns="0" rtlCol="0" anchor="ctr" anchorCtr="0">
            <a:spAutoFit/>
          </a:bodyPr>
          <a:lstStyle/>
          <a:p>
            <a:r>
              <a:rPr lang="en-US" sz="1100" b="1" spc="-6" dirty="0" err="1">
                <a:solidFill>
                  <a:schemeClr val="dk1"/>
                </a:solidFill>
                <a:latin typeface="Calibri" panose="020F0502020204030204" pitchFamily="34" charset="0"/>
              </a:rPr>
              <a:t>Metop</a:t>
            </a:r>
            <a:r>
              <a:rPr lang="en-US" sz="1100" b="1" spc="-6" dirty="0">
                <a:solidFill>
                  <a:schemeClr val="dk1"/>
                </a:solidFill>
                <a:latin typeface="Calibri" panose="020F0502020204030204" pitchFamily="34" charset="0"/>
              </a:rPr>
              <a:t>-SG B1</a:t>
            </a:r>
          </a:p>
        </p:txBody>
      </p:sp>
      <p:cxnSp>
        <p:nvCxnSpPr>
          <p:cNvPr id="40" name="OTLSHAPE_T_3bb0440de3e24b27a232ace5d0f65362_HorizontalConnector1"/>
          <p:cNvCxnSpPr/>
          <p:nvPr>
            <p:custDataLst>
              <p:tags r:id="rId32"/>
            </p:custDataLst>
          </p:nvPr>
        </p:nvCxnSpPr>
        <p:spPr>
          <a:xfrm>
            <a:off x="900515" y="3384594"/>
            <a:ext cx="1033272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OTLSHAPE_T_3bb0440de3e24b27a232ace5d0f65362_Shape"/>
          <p:cNvSpPr/>
          <p:nvPr>
            <p:custDataLst>
              <p:tags r:id="rId33"/>
            </p:custDataLst>
          </p:nvPr>
        </p:nvSpPr>
        <p:spPr>
          <a:xfrm>
            <a:off x="10405932" y="3246773"/>
            <a:ext cx="1427876" cy="219560"/>
          </a:xfrm>
          <a:prstGeom prst="snip2DiagRect">
            <a:avLst>
              <a:gd name="adj1" fmla="val 100000"/>
              <a:gd name="adj2" fmla="val 16667"/>
            </a:avLst>
          </a:prstGeom>
          <a:solidFill>
            <a:srgbClr val="0070C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42" name="OTLSHAPE_T_3bb0440de3e24b27a232ace5d0f65362_Title"/>
          <p:cNvSpPr txBox="1"/>
          <p:nvPr>
            <p:custDataLst>
              <p:tags r:id="rId34"/>
            </p:custDataLst>
          </p:nvPr>
        </p:nvSpPr>
        <p:spPr>
          <a:xfrm>
            <a:off x="67077" y="3299334"/>
            <a:ext cx="774700" cy="170519"/>
          </a:xfrm>
          <a:prstGeom prst="rect">
            <a:avLst/>
          </a:prstGeom>
          <a:noFill/>
        </p:spPr>
        <p:txBody>
          <a:bodyPr vert="horz" wrap="square" lIns="0" tIns="0" rIns="0" bIns="0" rtlCol="0" anchor="ctr" anchorCtr="0">
            <a:spAutoFit/>
          </a:bodyPr>
          <a:lstStyle/>
          <a:p>
            <a:r>
              <a:rPr lang="en-US" sz="1100" b="1" spc="-6" dirty="0" err="1">
                <a:solidFill>
                  <a:schemeClr val="dk1"/>
                </a:solidFill>
                <a:latin typeface="Calibri" panose="020F0502020204030204" pitchFamily="34" charset="0"/>
              </a:rPr>
              <a:t>Metop</a:t>
            </a:r>
            <a:r>
              <a:rPr lang="en-US" sz="1100" b="1" spc="-6" dirty="0">
                <a:solidFill>
                  <a:schemeClr val="dk1"/>
                </a:solidFill>
                <a:latin typeface="Calibri" panose="020F0502020204030204" pitchFamily="34" charset="0"/>
              </a:rPr>
              <a:t>-SG A2</a:t>
            </a:r>
          </a:p>
        </p:txBody>
      </p:sp>
      <p:sp>
        <p:nvSpPr>
          <p:cNvPr id="43" name="OTLSHAPE_T_f9411c972d3d4581b5959d17f845abdb_Title"/>
          <p:cNvSpPr txBox="1"/>
          <p:nvPr>
            <p:custDataLst>
              <p:tags r:id="rId35"/>
            </p:custDataLst>
          </p:nvPr>
        </p:nvSpPr>
        <p:spPr>
          <a:xfrm>
            <a:off x="67077" y="1954683"/>
            <a:ext cx="520700" cy="170519"/>
          </a:xfrm>
          <a:prstGeom prst="rect">
            <a:avLst/>
          </a:prstGeom>
          <a:noFill/>
        </p:spPr>
        <p:txBody>
          <a:bodyPr vert="horz" wrap="square" lIns="0" tIns="0" rIns="0" bIns="0" rtlCol="0" anchor="ctr" anchorCtr="0">
            <a:spAutoFit/>
          </a:bodyPr>
          <a:lstStyle/>
          <a:p>
            <a:r>
              <a:rPr lang="en-US" sz="1100" b="1" spc="-8" dirty="0" err="1">
                <a:solidFill>
                  <a:schemeClr val="dk1"/>
                </a:solidFill>
                <a:latin typeface="Calibri" panose="020F0502020204030204" pitchFamily="34" charset="0"/>
              </a:rPr>
              <a:t>Metop</a:t>
            </a:r>
            <a:r>
              <a:rPr lang="en-US" sz="1100" b="1" spc="-8" dirty="0">
                <a:solidFill>
                  <a:schemeClr val="dk1"/>
                </a:solidFill>
                <a:latin typeface="Calibri" panose="020F0502020204030204" pitchFamily="34" charset="0"/>
              </a:rPr>
              <a:t>-A</a:t>
            </a:r>
          </a:p>
        </p:txBody>
      </p:sp>
      <p:grpSp>
        <p:nvGrpSpPr>
          <p:cNvPr id="44" name="Group 43"/>
          <p:cNvGrpSpPr/>
          <p:nvPr/>
        </p:nvGrpSpPr>
        <p:grpSpPr>
          <a:xfrm>
            <a:off x="169087" y="5942270"/>
            <a:ext cx="11784826" cy="694055"/>
            <a:chOff x="169087" y="6091355"/>
            <a:chExt cx="11784826" cy="694055"/>
          </a:xfrm>
        </p:grpSpPr>
        <p:sp>
          <p:nvSpPr>
            <p:cNvPr id="45" name="OTLSHAPE_TB_00000000000000000000000000000000_LeftEndCaps"/>
            <p:cNvSpPr txBox="1"/>
            <p:nvPr>
              <p:custDataLst>
                <p:tags r:id="rId53"/>
              </p:custDataLst>
            </p:nvPr>
          </p:nvSpPr>
          <p:spPr>
            <a:xfrm>
              <a:off x="169087" y="6480528"/>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46" name="OTLSHAPE_TB_00000000000000000000000000000000_RightEndCaps"/>
            <p:cNvSpPr txBox="1"/>
            <p:nvPr>
              <p:custDataLst>
                <p:tags r:id="rId54"/>
              </p:custDataLst>
            </p:nvPr>
          </p:nvSpPr>
          <p:spPr>
            <a:xfrm>
              <a:off x="11321564" y="6480528"/>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47" name="OTLSHAPE_TB_00000000000000000000000000000000_ScaleContainer"/>
            <p:cNvSpPr/>
            <p:nvPr>
              <p:custDataLst>
                <p:tags r:id="rId55"/>
              </p:custDataLst>
            </p:nvPr>
          </p:nvSpPr>
          <p:spPr>
            <a:xfrm>
              <a:off x="799860" y="6091355"/>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TLSHAPE_TB_00000000000000000000000000000000_TodayMarkerShape"/>
            <p:cNvSpPr/>
            <p:nvPr>
              <p:custDataLst>
                <p:tags r:id="rId56"/>
              </p:custDataLst>
            </p:nvPr>
          </p:nvSpPr>
          <p:spPr>
            <a:xfrm>
              <a:off x="947173" y="6472355"/>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TLSHAPE_TB_00000000000000000000000000000000_TodayMarkerText"/>
            <p:cNvSpPr txBox="1"/>
            <p:nvPr>
              <p:custDataLst>
                <p:tags r:id="rId57"/>
              </p:custDataLst>
            </p:nvPr>
          </p:nvSpPr>
          <p:spPr>
            <a:xfrm>
              <a:off x="821473" y="6599355"/>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51" name="OTLSHAPE_TB_00000000000000000000000000000000_TimescaleInterval1"/>
            <p:cNvSpPr txBox="1"/>
            <p:nvPr>
              <p:custDataLst>
                <p:tags r:id="rId58"/>
              </p:custDataLst>
            </p:nvPr>
          </p:nvSpPr>
          <p:spPr>
            <a:xfrm>
              <a:off x="1028461" y="6188827"/>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52" name="OTLSHAPE_TB_00000000000000000000000000000000_Separator1"/>
            <p:cNvCxnSpPr/>
            <p:nvPr>
              <p:custDataLst>
                <p:tags r:id="rId59"/>
              </p:custDataLst>
            </p:nvPr>
          </p:nvCxnSpPr>
          <p:spPr>
            <a:xfrm>
              <a:off x="1891609" y="615485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OTLSHAPE_TB_00000000000000000000000000000000_TimescaleInterval2"/>
            <p:cNvSpPr txBox="1"/>
            <p:nvPr>
              <p:custDataLst>
                <p:tags r:id="rId60"/>
              </p:custDataLst>
            </p:nvPr>
          </p:nvSpPr>
          <p:spPr>
            <a:xfrm>
              <a:off x="1955109" y="6188827"/>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2021</a:t>
              </a:r>
            </a:p>
          </p:txBody>
        </p:sp>
        <p:cxnSp>
          <p:nvCxnSpPr>
            <p:cNvPr id="54" name="OTLSHAPE_TB_00000000000000000000000000000000_Separator2"/>
            <p:cNvCxnSpPr/>
            <p:nvPr>
              <p:custDataLst>
                <p:tags r:id="rId61"/>
              </p:custDataLst>
            </p:nvPr>
          </p:nvCxnSpPr>
          <p:spPr>
            <a:xfrm>
              <a:off x="2815725" y="615485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OTLSHAPE_TB_00000000000000000000000000000000_TimescaleInterval3"/>
            <p:cNvSpPr txBox="1"/>
            <p:nvPr>
              <p:custDataLst>
                <p:tags r:id="rId62"/>
              </p:custDataLst>
            </p:nvPr>
          </p:nvSpPr>
          <p:spPr>
            <a:xfrm>
              <a:off x="2879225" y="6188827"/>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56" name="OTLSHAPE_TB_00000000000000000000000000000000_Separator3"/>
            <p:cNvCxnSpPr/>
            <p:nvPr>
              <p:custDataLst>
                <p:tags r:id="rId63"/>
              </p:custDataLst>
            </p:nvPr>
          </p:nvCxnSpPr>
          <p:spPr>
            <a:xfrm>
              <a:off x="3739841" y="615485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7" name="OTLSHAPE_TB_00000000000000000000000000000000_TimescaleInterval4"/>
            <p:cNvSpPr txBox="1"/>
            <p:nvPr>
              <p:custDataLst>
                <p:tags r:id="rId64"/>
              </p:custDataLst>
            </p:nvPr>
          </p:nvSpPr>
          <p:spPr>
            <a:xfrm>
              <a:off x="3803341" y="6188827"/>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58" name="OTLSHAPE_TB_00000000000000000000000000000000_Separator4"/>
            <p:cNvCxnSpPr/>
            <p:nvPr>
              <p:custDataLst>
                <p:tags r:id="rId65"/>
              </p:custDataLst>
            </p:nvPr>
          </p:nvCxnSpPr>
          <p:spPr>
            <a:xfrm>
              <a:off x="4663956" y="615485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9" name="OTLSHAPE_TB_00000000000000000000000000000000_TimescaleInterval5"/>
            <p:cNvSpPr txBox="1"/>
            <p:nvPr>
              <p:custDataLst>
                <p:tags r:id="rId66"/>
              </p:custDataLst>
            </p:nvPr>
          </p:nvSpPr>
          <p:spPr>
            <a:xfrm>
              <a:off x="4727456" y="6188827"/>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60" name="OTLSHAPE_TB_00000000000000000000000000000000_Separator5"/>
            <p:cNvCxnSpPr/>
            <p:nvPr>
              <p:custDataLst>
                <p:tags r:id="rId67"/>
              </p:custDataLst>
            </p:nvPr>
          </p:nvCxnSpPr>
          <p:spPr>
            <a:xfrm>
              <a:off x="5590604" y="615485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1" name="OTLSHAPE_TB_00000000000000000000000000000000_TimescaleInterval6"/>
            <p:cNvSpPr txBox="1"/>
            <p:nvPr>
              <p:custDataLst>
                <p:tags r:id="rId68"/>
              </p:custDataLst>
            </p:nvPr>
          </p:nvSpPr>
          <p:spPr>
            <a:xfrm>
              <a:off x="5654104" y="6188827"/>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62" name="OTLSHAPE_TB_00000000000000000000000000000000_Separator6"/>
            <p:cNvCxnSpPr/>
            <p:nvPr>
              <p:custDataLst>
                <p:tags r:id="rId69"/>
              </p:custDataLst>
            </p:nvPr>
          </p:nvCxnSpPr>
          <p:spPr>
            <a:xfrm>
              <a:off x="6514720" y="615485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OTLSHAPE_TB_00000000000000000000000000000000_TimescaleInterval7"/>
            <p:cNvSpPr txBox="1"/>
            <p:nvPr>
              <p:custDataLst>
                <p:tags r:id="rId70"/>
              </p:custDataLst>
            </p:nvPr>
          </p:nvSpPr>
          <p:spPr>
            <a:xfrm>
              <a:off x="6578220" y="6188827"/>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64" name="OTLSHAPE_TB_00000000000000000000000000000000_Separator7"/>
            <p:cNvCxnSpPr/>
            <p:nvPr>
              <p:custDataLst>
                <p:tags r:id="rId71"/>
              </p:custDataLst>
            </p:nvPr>
          </p:nvCxnSpPr>
          <p:spPr>
            <a:xfrm>
              <a:off x="7438835" y="615485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5" name="OTLSHAPE_TB_00000000000000000000000000000000_TimescaleInterval8"/>
            <p:cNvSpPr txBox="1"/>
            <p:nvPr>
              <p:custDataLst>
                <p:tags r:id="rId72"/>
              </p:custDataLst>
            </p:nvPr>
          </p:nvSpPr>
          <p:spPr>
            <a:xfrm>
              <a:off x="7502335" y="6188827"/>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66" name="OTLSHAPE_TB_00000000000000000000000000000000_Separator8"/>
            <p:cNvCxnSpPr/>
            <p:nvPr>
              <p:custDataLst>
                <p:tags r:id="rId73"/>
              </p:custDataLst>
            </p:nvPr>
          </p:nvCxnSpPr>
          <p:spPr>
            <a:xfrm>
              <a:off x="8362952" y="615485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OTLSHAPE_TB_00000000000000000000000000000000_TimescaleInterval9"/>
            <p:cNvSpPr txBox="1"/>
            <p:nvPr>
              <p:custDataLst>
                <p:tags r:id="rId74"/>
              </p:custDataLst>
            </p:nvPr>
          </p:nvSpPr>
          <p:spPr>
            <a:xfrm>
              <a:off x="8426452" y="6188827"/>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68" name="OTLSHAPE_TB_00000000000000000000000000000000_Separator9"/>
            <p:cNvCxnSpPr/>
            <p:nvPr>
              <p:custDataLst>
                <p:tags r:id="rId75"/>
              </p:custDataLst>
            </p:nvPr>
          </p:nvCxnSpPr>
          <p:spPr>
            <a:xfrm>
              <a:off x="9289599" y="615485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9" name="OTLSHAPE_TB_00000000000000000000000000000000_TimescaleInterval10"/>
            <p:cNvSpPr txBox="1"/>
            <p:nvPr>
              <p:custDataLst>
                <p:tags r:id="rId76"/>
              </p:custDataLst>
            </p:nvPr>
          </p:nvSpPr>
          <p:spPr>
            <a:xfrm>
              <a:off x="9353099" y="6188827"/>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70" name="OTLSHAPE_TB_00000000000000000000000000000000_Separator10"/>
            <p:cNvCxnSpPr/>
            <p:nvPr>
              <p:custDataLst>
                <p:tags r:id="rId77"/>
              </p:custDataLst>
            </p:nvPr>
          </p:nvCxnSpPr>
          <p:spPr>
            <a:xfrm>
              <a:off x="10213715" y="615485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OTLSHAPE_TB_00000000000000000000000000000000_TimescaleInterval11"/>
            <p:cNvSpPr txBox="1"/>
            <p:nvPr>
              <p:custDataLst>
                <p:tags r:id="rId78"/>
              </p:custDataLst>
            </p:nvPr>
          </p:nvSpPr>
          <p:spPr>
            <a:xfrm>
              <a:off x="10277215" y="6188827"/>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72" name="OTLSHAPE_TB_00000000000000000000000000000000_Separator10"/>
            <p:cNvCxnSpPr/>
            <p:nvPr>
              <p:custDataLst>
                <p:tags r:id="rId79"/>
              </p:custDataLst>
            </p:nvPr>
          </p:nvCxnSpPr>
          <p:spPr>
            <a:xfrm>
              <a:off x="11010173" y="614823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3" name="OTLSHAPE_TB_00000000000000000000000000000000_TimescaleInterval11"/>
            <p:cNvSpPr txBox="1"/>
            <p:nvPr>
              <p:custDataLst>
                <p:tags r:id="rId80"/>
              </p:custDataLst>
            </p:nvPr>
          </p:nvSpPr>
          <p:spPr>
            <a:xfrm>
              <a:off x="11169087" y="6174253"/>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cxnSp>
        <p:nvCxnSpPr>
          <p:cNvPr id="74" name="OTLSHAPE_T_a74df5c726aa438a8bfcbc5848cf133a_HorizontalConnector1"/>
          <p:cNvCxnSpPr/>
          <p:nvPr>
            <p:custDataLst>
              <p:tags r:id="rId36"/>
            </p:custDataLst>
          </p:nvPr>
        </p:nvCxnSpPr>
        <p:spPr>
          <a:xfrm>
            <a:off x="691600" y="5707261"/>
            <a:ext cx="3712016"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OTLSHAPE_T_3c6e4a1d440f44138181522d6ee4531e_HorizontalConnector1"/>
          <p:cNvCxnSpPr>
            <a:stCxn id="77" idx="3"/>
            <a:endCxn id="76" idx="2"/>
          </p:cNvCxnSpPr>
          <p:nvPr>
            <p:custDataLst>
              <p:tags r:id="rId37"/>
            </p:custDataLst>
          </p:nvPr>
        </p:nvCxnSpPr>
        <p:spPr>
          <a:xfrm>
            <a:off x="638577" y="5054193"/>
            <a:ext cx="2428630" cy="27187"/>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6" name="OTLSHAPE_T_3c6e4a1d440f44138181522d6ee4531e_Shape"/>
          <p:cNvSpPr/>
          <p:nvPr>
            <p:custDataLst>
              <p:tags r:id="rId38"/>
            </p:custDataLst>
          </p:nvPr>
        </p:nvSpPr>
        <p:spPr>
          <a:xfrm>
            <a:off x="3067207" y="4979780"/>
            <a:ext cx="5664200" cy="203200"/>
          </a:xfrm>
          <a:prstGeom prst="snip2DiagRect">
            <a:avLst>
              <a:gd name="adj1" fmla="val 100000"/>
              <a:gd name="adj2" fmla="val 16667"/>
            </a:avLst>
          </a:prstGeom>
          <a:solidFill>
            <a:srgbClr val="FF00FF"/>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TLSHAPE_T_3c6e4a1d440f44138181522d6ee4531e_Title"/>
          <p:cNvSpPr txBox="1"/>
          <p:nvPr>
            <p:custDataLst>
              <p:tags r:id="rId39"/>
            </p:custDataLst>
          </p:nvPr>
        </p:nvSpPr>
        <p:spPr>
          <a:xfrm>
            <a:off x="67077" y="4968933"/>
            <a:ext cx="571500" cy="170519"/>
          </a:xfrm>
          <a:prstGeom prst="rect">
            <a:avLst/>
          </a:prstGeom>
          <a:noFill/>
        </p:spPr>
        <p:txBody>
          <a:bodyPr vert="horz" wrap="square" lIns="0" tIns="0" rIns="0" bIns="0" rtlCol="0" anchor="ctr" anchorCtr="0">
            <a:spAutoFit/>
          </a:bodyPr>
          <a:lstStyle/>
          <a:p>
            <a:r>
              <a:rPr lang="en-US" sz="1100" b="1" spc="-8" dirty="0">
                <a:solidFill>
                  <a:schemeClr val="dk1"/>
                </a:solidFill>
                <a:latin typeface="Calibri" panose="020F0502020204030204" pitchFamily="34" charset="0"/>
              </a:rPr>
              <a:t>FY-3RM-1</a:t>
            </a:r>
          </a:p>
        </p:txBody>
      </p:sp>
      <p:sp>
        <p:nvSpPr>
          <p:cNvPr id="78" name="OTLSHAPE_T_a74df5c726aa438a8bfcbc5848cf133a_Shape"/>
          <p:cNvSpPr/>
          <p:nvPr>
            <p:custDataLst>
              <p:tags r:id="rId40"/>
            </p:custDataLst>
          </p:nvPr>
        </p:nvSpPr>
        <p:spPr>
          <a:xfrm>
            <a:off x="4108296" y="5639292"/>
            <a:ext cx="5664200" cy="194789"/>
          </a:xfrm>
          <a:prstGeom prst="snip2DiagRect">
            <a:avLst>
              <a:gd name="adj1" fmla="val 100000"/>
              <a:gd name="adj2" fmla="val 16667"/>
            </a:avLst>
          </a:prstGeom>
          <a:solidFill>
            <a:srgbClr val="FF00FF"/>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TLSHAPE_T_a74df5c726aa438a8bfcbc5848cf133a_Title"/>
          <p:cNvSpPr txBox="1"/>
          <p:nvPr>
            <p:custDataLst>
              <p:tags r:id="rId41"/>
            </p:custDataLst>
          </p:nvPr>
        </p:nvSpPr>
        <p:spPr>
          <a:xfrm>
            <a:off x="67077" y="5622001"/>
            <a:ext cx="571500" cy="170519"/>
          </a:xfrm>
          <a:prstGeom prst="rect">
            <a:avLst/>
          </a:prstGeom>
          <a:noFill/>
        </p:spPr>
        <p:txBody>
          <a:bodyPr vert="horz" wrap="square" lIns="0" tIns="0" rIns="0" bIns="0" rtlCol="0" anchor="ctr" anchorCtr="0">
            <a:spAutoFit/>
          </a:bodyPr>
          <a:lstStyle/>
          <a:p>
            <a:r>
              <a:rPr lang="en-US" sz="1100" b="1" spc="-8" dirty="0">
                <a:solidFill>
                  <a:schemeClr val="dk1"/>
                </a:solidFill>
                <a:latin typeface="Calibri" panose="020F0502020204030204" pitchFamily="34" charset="0"/>
              </a:rPr>
              <a:t>FY-3RM-2</a:t>
            </a:r>
          </a:p>
        </p:txBody>
      </p:sp>
      <p:sp>
        <p:nvSpPr>
          <p:cNvPr id="80" name="Rectangle 79"/>
          <p:cNvSpPr/>
          <p:nvPr/>
        </p:nvSpPr>
        <p:spPr>
          <a:xfrm>
            <a:off x="-11778" y="4043457"/>
            <a:ext cx="711886" cy="261610"/>
          </a:xfrm>
          <a:prstGeom prst="rect">
            <a:avLst/>
          </a:prstGeom>
        </p:spPr>
        <p:txBody>
          <a:bodyPr wrap="square">
            <a:spAutoFit/>
          </a:bodyPr>
          <a:lstStyle/>
          <a:p>
            <a:r>
              <a:rPr lang="en-US" sz="1100" b="1" dirty="0"/>
              <a:t>Cosmic-2</a:t>
            </a:r>
          </a:p>
        </p:txBody>
      </p:sp>
      <p:cxnSp>
        <p:nvCxnSpPr>
          <p:cNvPr id="81" name="OTLSHAPE_T_61f89bd2e496400c8a7cc45c36cd55ad_HorizontalConnector1"/>
          <p:cNvCxnSpPr/>
          <p:nvPr>
            <p:custDataLst>
              <p:tags r:id="rId42"/>
            </p:custDataLst>
          </p:nvPr>
        </p:nvCxnSpPr>
        <p:spPr>
          <a:xfrm>
            <a:off x="626013" y="4475842"/>
            <a:ext cx="37287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2" name="OTLSHAPE_T_824b4e08bfb84850bd664b688b932dad_HorizontalConnector1"/>
          <p:cNvCxnSpPr>
            <a:stCxn id="83" idx="3"/>
            <a:endCxn id="84" idx="2"/>
          </p:cNvCxnSpPr>
          <p:nvPr>
            <p:custDataLst>
              <p:tags r:id="rId43"/>
            </p:custDataLst>
          </p:nvPr>
        </p:nvCxnSpPr>
        <p:spPr>
          <a:xfrm flipV="1">
            <a:off x="1009476" y="3640397"/>
            <a:ext cx="4732370" cy="9095"/>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3" name="OTLSHAPE_T_88a55930e4504b029496ef3f61b90272_Title"/>
          <p:cNvSpPr txBox="1"/>
          <p:nvPr>
            <p:custDataLst>
              <p:tags r:id="rId44"/>
            </p:custDataLst>
          </p:nvPr>
        </p:nvSpPr>
        <p:spPr>
          <a:xfrm>
            <a:off x="67077" y="3564853"/>
            <a:ext cx="94239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Meteor-MP N1</a:t>
            </a:r>
          </a:p>
        </p:txBody>
      </p:sp>
      <p:sp>
        <p:nvSpPr>
          <p:cNvPr id="84" name="OTLSHAPE_T_240bc2b3d0454681bdab960df4f19d70_Shape"/>
          <p:cNvSpPr/>
          <p:nvPr>
            <p:custDataLst>
              <p:tags r:id="rId45"/>
            </p:custDataLst>
          </p:nvPr>
        </p:nvSpPr>
        <p:spPr>
          <a:xfrm>
            <a:off x="5741846" y="3563843"/>
            <a:ext cx="6097208" cy="153108"/>
          </a:xfrm>
          <a:prstGeom prst="snip2DiagRect">
            <a:avLst>
              <a:gd name="adj1" fmla="val 100000"/>
              <a:gd name="adj2" fmla="val 16667"/>
            </a:avLst>
          </a:prstGeom>
          <a:solidFill>
            <a:srgbClr val="0070C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85" name="OTLSHAPE_T_88a55930e4504b029496ef3f61b90272_Title"/>
          <p:cNvSpPr txBox="1"/>
          <p:nvPr>
            <p:custDataLst>
              <p:tags r:id="rId46"/>
            </p:custDataLst>
          </p:nvPr>
        </p:nvSpPr>
        <p:spPr>
          <a:xfrm>
            <a:off x="67077" y="3801192"/>
            <a:ext cx="94239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Meteor-MP N2</a:t>
            </a:r>
          </a:p>
        </p:txBody>
      </p:sp>
      <p:cxnSp>
        <p:nvCxnSpPr>
          <p:cNvPr id="86" name="OTLSHAPE_T_88a55930e4504b029496ef3f61b90272_HorizontalConnector1"/>
          <p:cNvCxnSpPr>
            <a:stCxn id="85" idx="3"/>
            <a:endCxn id="87" idx="2"/>
          </p:cNvCxnSpPr>
          <p:nvPr>
            <p:custDataLst>
              <p:tags r:id="rId47"/>
            </p:custDataLst>
          </p:nvPr>
        </p:nvCxnSpPr>
        <p:spPr>
          <a:xfrm>
            <a:off x="1009476" y="3885831"/>
            <a:ext cx="5705118"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7" name="OTLSHAPE_T_61f89bd2e496400c8a7cc45c36cd55ad_Shape"/>
          <p:cNvSpPr/>
          <p:nvPr>
            <p:custDataLst>
              <p:tags r:id="rId48"/>
            </p:custDataLst>
          </p:nvPr>
        </p:nvSpPr>
        <p:spPr>
          <a:xfrm>
            <a:off x="6714594" y="3801192"/>
            <a:ext cx="5119214" cy="169277"/>
          </a:xfrm>
          <a:prstGeom prst="snip2DiagRect">
            <a:avLst>
              <a:gd name="adj1" fmla="val 100000"/>
              <a:gd name="adj2" fmla="val 16667"/>
            </a:avLst>
          </a:prstGeom>
          <a:solidFill>
            <a:srgbClr val="0070C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88" name="OTLSHAPE_T_ce853565643248448e12c99a2a906e48_Title"/>
          <p:cNvSpPr txBox="1"/>
          <p:nvPr>
            <p:custDataLst>
              <p:tags r:id="rId49"/>
            </p:custDataLst>
          </p:nvPr>
        </p:nvSpPr>
        <p:spPr>
          <a:xfrm>
            <a:off x="67077" y="4395842"/>
            <a:ext cx="622300" cy="170519"/>
          </a:xfrm>
          <a:prstGeom prst="rect">
            <a:avLst/>
          </a:prstGeom>
          <a:noFill/>
        </p:spPr>
        <p:txBody>
          <a:bodyPr vert="horz" wrap="square" lIns="0" tIns="0" rIns="0" bIns="0" rtlCol="0" anchor="ctr" anchorCtr="0">
            <a:spAutoFit/>
          </a:bodyPr>
          <a:lstStyle/>
          <a:p>
            <a:r>
              <a:rPr lang="en-US" sz="1100" b="1" spc="-4" dirty="0">
                <a:solidFill>
                  <a:schemeClr val="dk1"/>
                </a:solidFill>
                <a:latin typeface="Calibri" panose="020F0502020204030204" pitchFamily="34" charset="0"/>
              </a:rPr>
              <a:t>Jason-3</a:t>
            </a:r>
          </a:p>
        </p:txBody>
      </p:sp>
      <p:sp>
        <p:nvSpPr>
          <p:cNvPr id="89" name="OTLSHAPE_T_4df40400cccb4f6ebb5f8ee0b141a2a9_Shape"/>
          <p:cNvSpPr/>
          <p:nvPr>
            <p:custDataLst>
              <p:tags r:id="rId50"/>
            </p:custDataLst>
          </p:nvPr>
        </p:nvSpPr>
        <p:spPr>
          <a:xfrm>
            <a:off x="987735" y="4386251"/>
            <a:ext cx="903873" cy="187531"/>
          </a:xfrm>
          <a:prstGeom prst="snip2DiagRect">
            <a:avLst>
              <a:gd name="adj1" fmla="val 100000"/>
              <a:gd name="adj2" fmla="val 16667"/>
            </a:avLst>
          </a:prstGeom>
          <a:solidFill>
            <a:srgbClr val="FF00FF"/>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OTLSHAPE_T_61f89bd2e496400c8a7cc45c36cd55ad_HorizontalConnector1"/>
          <p:cNvCxnSpPr/>
          <p:nvPr>
            <p:custDataLst>
              <p:tags r:id="rId51"/>
            </p:custDataLst>
          </p:nvPr>
        </p:nvCxnSpPr>
        <p:spPr>
          <a:xfrm>
            <a:off x="714079" y="4174262"/>
            <a:ext cx="37287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OTLSHAPE_T_4df40400cccb4f6ebb5f8ee0b141a2a9_Shape"/>
          <p:cNvSpPr/>
          <p:nvPr>
            <p:custDataLst>
              <p:tags r:id="rId52"/>
            </p:custDataLst>
          </p:nvPr>
        </p:nvSpPr>
        <p:spPr>
          <a:xfrm>
            <a:off x="1027092" y="4100806"/>
            <a:ext cx="6043409" cy="194379"/>
          </a:xfrm>
          <a:prstGeom prst="snip2DiagRect">
            <a:avLst>
              <a:gd name="adj1" fmla="val 100000"/>
              <a:gd name="adj2" fmla="val 16667"/>
            </a:avLst>
          </a:prstGeom>
          <a:solidFill>
            <a:srgbClr val="7030A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1932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2676"/>
            <a:ext cx="6043280" cy="276999"/>
          </a:xfrm>
          <a:prstGeom prst="rect">
            <a:avLst/>
          </a:prstGeom>
          <a:solidFill>
            <a:schemeClr val="accent1">
              <a:lumMod val="75000"/>
            </a:schemeClr>
          </a:solidFill>
        </p:spPr>
        <p:txBody>
          <a:bodyPr wrap="square" rtlCol="0">
            <a:spAutoFit/>
          </a:bodyPr>
          <a:lstStyle/>
          <a:p>
            <a:r>
              <a:rPr lang="en-GB" sz="1200" b="1" dirty="0">
                <a:solidFill>
                  <a:schemeClr val="bg1"/>
                </a:solidFill>
              </a:rPr>
              <a:t>Radio Occultation (Atmospheric Temperature, Humidity, and Ionospheric Electron Density) </a:t>
            </a:r>
          </a:p>
        </p:txBody>
      </p:sp>
      <p:sp>
        <p:nvSpPr>
          <p:cNvPr id="8" name="TextBox 7">
            <a:extLst>
              <a:ext uri="{FF2B5EF4-FFF2-40B4-BE49-F238E27FC236}">
                <a16:creationId xmlns:a16="http://schemas.microsoft.com/office/drawing/2014/main" id="{E4C0E95A-2C9C-4992-8FED-FDF3F8648659}"/>
              </a:ext>
            </a:extLst>
          </p:cNvPr>
          <p:cNvSpPr txBox="1"/>
          <p:nvPr/>
        </p:nvSpPr>
        <p:spPr>
          <a:xfrm>
            <a:off x="6096000" y="432676"/>
            <a:ext cx="6043280" cy="738664"/>
          </a:xfrm>
          <a:prstGeom prst="rect">
            <a:avLst/>
          </a:prstGeom>
          <a:noFill/>
        </p:spPr>
        <p:txBody>
          <a:bodyPr wrap="square" rtlCol="0">
            <a:spAutoFit/>
          </a:bodyPr>
          <a:lstStyle/>
          <a:p>
            <a:r>
              <a:rPr lang="en-GB" sz="1400" dirty="0"/>
              <a:t>Minimum of 6000 occultations from </a:t>
            </a:r>
            <a:r>
              <a:rPr lang="en-GB" sz="1400" dirty="0">
                <a:solidFill>
                  <a:srgbClr val="7030A0"/>
                </a:solidFill>
              </a:rPr>
              <a:t>low inclination orbits</a:t>
            </a:r>
            <a:r>
              <a:rPr lang="en-GB" sz="1400" dirty="0"/>
              <a:t>, 1000 occultation from </a:t>
            </a:r>
            <a:r>
              <a:rPr lang="en-GB" sz="1400" dirty="0">
                <a:solidFill>
                  <a:srgbClr val="FF00FF"/>
                </a:solidFill>
              </a:rPr>
              <a:t>drifting high inclination orbits</a:t>
            </a:r>
            <a:r>
              <a:rPr lang="en-GB" sz="1400" dirty="0"/>
              <a:t>, and 7600 occultations from </a:t>
            </a:r>
            <a:r>
              <a:rPr lang="en-GB" sz="1400" b="1" dirty="0">
                <a:solidFill>
                  <a:srgbClr val="0070C0"/>
                </a:solidFill>
              </a:rPr>
              <a:t>sun-synchronous orbits</a:t>
            </a:r>
            <a:r>
              <a:rPr lang="en-GB" sz="1400" dirty="0"/>
              <a:t>. </a:t>
            </a:r>
            <a:r>
              <a:rPr lang="en-US" sz="1400" b="1" dirty="0"/>
              <a:t> </a:t>
            </a:r>
          </a:p>
        </p:txBody>
      </p:sp>
      <p:sp>
        <p:nvSpPr>
          <p:cNvPr id="6" name="TextBox 5">
            <a:extLst>
              <a:ext uri="{FF2B5EF4-FFF2-40B4-BE49-F238E27FC236}">
                <a16:creationId xmlns:a16="http://schemas.microsoft.com/office/drawing/2014/main" id="{A3CAD25D-7938-4D61-81D8-7B9746969CFA}"/>
              </a:ext>
            </a:extLst>
          </p:cNvPr>
          <p:cNvSpPr txBox="1"/>
          <p:nvPr/>
        </p:nvSpPr>
        <p:spPr>
          <a:xfrm>
            <a:off x="457200" y="1672082"/>
            <a:ext cx="11251096" cy="3416320"/>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dirty="0">
                <a:solidFill>
                  <a:schemeClr val="tx2"/>
                </a:solidFill>
              </a:rPr>
              <a:t>The CGMS Baseline commitment is met through the first part of the decade; however, there is a high risk of not meeting the commitment from low inclination orbits in the later part of the decade as there are no plans for a follow-on to COSMIC-2</a:t>
            </a:r>
          </a:p>
          <a:p>
            <a:pPr marL="285750" indent="-285750">
              <a:buFont typeface="Arial" panose="020B0604020202020204" pitchFamily="34" charset="0"/>
              <a:buChar char="•"/>
            </a:pPr>
            <a:r>
              <a:rPr lang="en-US" dirty="0">
                <a:solidFill>
                  <a:schemeClr val="tx2"/>
                </a:solidFill>
              </a:rPr>
              <a:t>Inconsistent coverage from polar and high inclination orbits throughout the period (commitment for number of occultations can be met, but not the geographic distribution or performance to meet NWP requirements</a:t>
            </a:r>
          </a:p>
          <a:p>
            <a:endParaRPr lang="en-GB" u="sng" dirty="0">
              <a:solidFill>
                <a:schemeClr val="tx2"/>
              </a:solidFill>
            </a:endParaRPr>
          </a:p>
          <a:p>
            <a:r>
              <a:rPr lang="en-GB" u="sng" dirty="0">
                <a:solidFill>
                  <a:schemeClr val="tx2"/>
                </a:solidFill>
              </a:rPr>
              <a:t>WGIII Assessment:</a:t>
            </a:r>
          </a:p>
          <a:p>
            <a:r>
              <a:rPr lang="en-GB" dirty="0">
                <a:solidFill>
                  <a:schemeClr val="tx2"/>
                </a:solidFill>
              </a:rPr>
              <a:t>The CGMS Baseline commitment is met in for the first half of the decade but may not fully meet NWP requirements.  Commercial operators could offer some risk mitigation (would need to ensure compliance with national and international mandates and policies).  FY3RM may offer additional mitigation.</a:t>
            </a:r>
            <a:r>
              <a:rPr lang="en-US" dirty="0">
                <a:solidFill>
                  <a:schemeClr val="tx2"/>
                </a:solidFill>
              </a:rPr>
              <a:t>  An HLPP objective (1.2) already exists to advance the atmospheric Radio Occultation constellation, with the long-term goal of providing 20000 occultations per day on a sustained basis; consider an additional recommendation for tropical missions to carry RO sensors.</a:t>
            </a:r>
            <a:endParaRPr lang="en-GB" dirty="0">
              <a:solidFill>
                <a:schemeClr val="tx2"/>
              </a:solidFill>
            </a:endParaRPr>
          </a:p>
        </p:txBody>
      </p:sp>
    </p:spTree>
    <p:extLst>
      <p:ext uri="{BB962C8B-B14F-4D97-AF65-F5344CB8AC3E}">
        <p14:creationId xmlns:p14="http://schemas.microsoft.com/office/powerpoint/2010/main" val="2290360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47260" y="486611"/>
            <a:ext cx="5508577" cy="369332"/>
          </a:xfrm>
          <a:prstGeom prst="rect">
            <a:avLst/>
          </a:prstGeom>
          <a:solidFill>
            <a:schemeClr val="accent1">
              <a:lumMod val="75000"/>
            </a:schemeClr>
          </a:solidFill>
        </p:spPr>
        <p:txBody>
          <a:bodyPr wrap="square" rtlCol="0">
            <a:spAutoFit/>
          </a:bodyPr>
          <a:lstStyle/>
          <a:p>
            <a:r>
              <a:rPr lang="en-GB" b="1" dirty="0">
                <a:solidFill>
                  <a:schemeClr val="bg1"/>
                </a:solidFill>
              </a:rPr>
              <a:t>CGMS Baseline - Background</a:t>
            </a:r>
          </a:p>
        </p:txBody>
      </p:sp>
      <p:cxnSp>
        <p:nvCxnSpPr>
          <p:cNvPr id="295" name="Straight Connector 95"/>
          <p:cNvCxnSpPr>
            <a:cxnSpLocks noChangeShapeType="1"/>
          </p:cNvCxnSpPr>
          <p:nvPr/>
        </p:nvCxnSpPr>
        <p:spPr bwMode="auto">
          <a:xfrm rot="10800000" flipV="1">
            <a:off x="-720969" y="4722813"/>
            <a:ext cx="228600" cy="150812"/>
          </a:xfrm>
          <a:prstGeom prst="line">
            <a:avLst/>
          </a:prstGeom>
          <a:noFill/>
          <a:ln w="9525" algn="ctr">
            <a:noFill/>
            <a:round/>
            <a:headEnd/>
            <a:tailEnd/>
          </a:ln>
        </p:spPr>
      </p:cxnSp>
      <p:sp>
        <p:nvSpPr>
          <p:cNvPr id="102" name="TextBox 101"/>
          <p:cNvSpPr txBox="1"/>
          <p:nvPr/>
        </p:nvSpPr>
        <p:spPr>
          <a:xfrm>
            <a:off x="447261" y="980731"/>
            <a:ext cx="11290852" cy="4247317"/>
          </a:xfrm>
          <a:prstGeom prst="rect">
            <a:avLst/>
          </a:prstGeom>
          <a:noFill/>
        </p:spPr>
        <p:txBody>
          <a:bodyPr wrap="square" rtlCol="0">
            <a:spAutoFit/>
          </a:bodyPr>
          <a:lstStyle/>
          <a:p>
            <a:pPr marL="228600" indent="-228600">
              <a:buFont typeface="Arial" panose="020B0604020202020204" pitchFamily="34" charset="0"/>
              <a:buChar char="•"/>
            </a:pPr>
            <a:r>
              <a:rPr lang="en-GB" dirty="0">
                <a:solidFill>
                  <a:schemeClr val="tx2"/>
                </a:solidFill>
              </a:rPr>
              <a:t>The CGMS Baseline enumerates the sustained observations, measurements, and services that form the CGMS contribution to observing the Earth System, Space Environment and the Sun.</a:t>
            </a:r>
          </a:p>
          <a:p>
            <a:pPr marL="228600" indent="-228600">
              <a:buFont typeface="Arial" panose="020B0604020202020204" pitchFamily="34" charset="0"/>
              <a:buChar char="•"/>
            </a:pPr>
            <a:endParaRPr lang="en-GB" dirty="0">
              <a:solidFill>
                <a:schemeClr val="tx2"/>
              </a:solidFill>
            </a:endParaRPr>
          </a:p>
          <a:p>
            <a:pPr marL="228600" indent="-228600">
              <a:buFont typeface="Arial" panose="020B0604020202020204" pitchFamily="34" charset="0"/>
              <a:buChar char="•"/>
            </a:pPr>
            <a:r>
              <a:rPr lang="en-GB" dirty="0">
                <a:solidFill>
                  <a:schemeClr val="tx2"/>
                </a:solidFill>
              </a:rPr>
              <a:t>The CGMS baseline responds to end-user requirements expressed in WMO’s Rolling Review of Requirements (RRR).</a:t>
            </a:r>
          </a:p>
          <a:p>
            <a:pPr marL="228600" indent="-228600">
              <a:buFont typeface="Arial" panose="020B0604020202020204" pitchFamily="34" charset="0"/>
              <a:buChar char="•"/>
            </a:pPr>
            <a:endParaRPr lang="en-GB" dirty="0">
              <a:solidFill>
                <a:schemeClr val="tx2"/>
              </a:solidFill>
            </a:endParaRPr>
          </a:p>
          <a:p>
            <a:pPr marL="228600" indent="-228600">
              <a:buFont typeface="Arial" panose="020B0604020202020204" pitchFamily="34" charset="0"/>
              <a:buChar char="•"/>
            </a:pPr>
            <a:r>
              <a:rPr lang="en-GB" dirty="0">
                <a:solidFill>
                  <a:schemeClr val="tx2"/>
                </a:solidFill>
              </a:rPr>
              <a:t>The CGMS Baseline strives to support the WMO Integrated Global Observing System (WIGOS) 2040 vison.</a:t>
            </a:r>
          </a:p>
          <a:p>
            <a:pPr marL="228600" indent="-228600">
              <a:buFont typeface="Arial" panose="020B0604020202020204" pitchFamily="34" charset="0"/>
              <a:buChar char="•"/>
            </a:pPr>
            <a:endParaRPr lang="en-GB" dirty="0">
              <a:solidFill>
                <a:schemeClr val="tx2"/>
              </a:solidFill>
            </a:endParaRPr>
          </a:p>
          <a:p>
            <a:pPr marL="228600" indent="-228600">
              <a:buFont typeface="Arial" panose="020B0604020202020204" pitchFamily="34" charset="0"/>
              <a:buChar char="•"/>
            </a:pPr>
            <a:r>
              <a:rPr lang="en-GB" dirty="0">
                <a:solidFill>
                  <a:schemeClr val="tx2"/>
                </a:solidFill>
              </a:rPr>
              <a:t>Key principles:</a:t>
            </a:r>
          </a:p>
          <a:p>
            <a:pPr marL="742950" lvl="1" indent="-285750">
              <a:buFont typeface="Calibri" panose="020F0502020204030204" pitchFamily="34" charset="0"/>
              <a:buChar char="-"/>
            </a:pPr>
            <a:r>
              <a:rPr lang="en-GB" u="sng" dirty="0">
                <a:solidFill>
                  <a:schemeClr val="tx2"/>
                </a:solidFill>
              </a:rPr>
              <a:t>Commitment:</a:t>
            </a:r>
            <a:r>
              <a:rPr lang="en-GB" dirty="0">
                <a:solidFill>
                  <a:schemeClr val="tx2"/>
                </a:solidFill>
              </a:rPr>
              <a:t>  The CGMS Members are providing, or have firm plans to provide, the observations, measurements, and services enumerated in the Baseline</a:t>
            </a:r>
          </a:p>
          <a:p>
            <a:pPr marL="742950" lvl="1" indent="-285750">
              <a:buFont typeface="Calibri" panose="020F0502020204030204" pitchFamily="34" charset="0"/>
              <a:buChar char="-"/>
            </a:pPr>
            <a:r>
              <a:rPr lang="en-GB" u="sng" dirty="0">
                <a:solidFill>
                  <a:schemeClr val="tx2"/>
                </a:solidFill>
              </a:rPr>
              <a:t>Sustained:</a:t>
            </a:r>
            <a:r>
              <a:rPr lang="en-GB" dirty="0">
                <a:solidFill>
                  <a:schemeClr val="tx2"/>
                </a:solidFill>
              </a:rPr>
              <a:t> The observations, measurements, and services are provided on a sustained basis</a:t>
            </a:r>
          </a:p>
          <a:p>
            <a:pPr marL="742950" lvl="1" indent="-285750">
              <a:buFont typeface="Calibri" panose="020F0502020204030204" pitchFamily="34" charset="0"/>
              <a:buChar char="-"/>
            </a:pPr>
            <a:r>
              <a:rPr lang="en-GB" u="sng" dirty="0">
                <a:solidFill>
                  <a:schemeClr val="tx2"/>
                </a:solidFill>
              </a:rPr>
              <a:t>Available:</a:t>
            </a:r>
            <a:r>
              <a:rPr lang="en-GB" dirty="0">
                <a:solidFill>
                  <a:schemeClr val="tx2"/>
                </a:solidFill>
              </a:rPr>
              <a:t>  The observations, measurements, and services are available on a free and open basis</a:t>
            </a:r>
          </a:p>
          <a:p>
            <a:pPr marL="742950" lvl="1" indent="-285750">
              <a:buFont typeface="Calibri" panose="020F0502020204030204" pitchFamily="34" charset="0"/>
              <a:buChar char="-"/>
            </a:pPr>
            <a:r>
              <a:rPr lang="en-GB" u="sng" dirty="0">
                <a:solidFill>
                  <a:schemeClr val="tx2"/>
                </a:solidFill>
              </a:rPr>
              <a:t>Operational:</a:t>
            </a:r>
            <a:r>
              <a:rPr lang="en-GB" dirty="0">
                <a:solidFill>
                  <a:schemeClr val="tx2"/>
                </a:solidFill>
              </a:rPr>
              <a:t> The data and products can be utilized in operational applications</a:t>
            </a:r>
          </a:p>
          <a:p>
            <a:pPr marL="742950" lvl="1" indent="-285750">
              <a:buFont typeface="Calibri" panose="020F0502020204030204" pitchFamily="34" charset="0"/>
              <a:buChar char="-"/>
            </a:pPr>
            <a:endParaRPr lang="en-GB" dirty="0">
              <a:solidFill>
                <a:schemeClr val="tx2"/>
              </a:solidFill>
            </a:endParaRPr>
          </a:p>
          <a:p>
            <a:pPr marL="742950" lvl="1" indent="-285750">
              <a:buFont typeface="Calibri" panose="020F0502020204030204" pitchFamily="34" charset="0"/>
              <a:buChar char="-"/>
            </a:pPr>
            <a:endParaRPr lang="en-GB" dirty="0">
              <a:solidFill>
                <a:schemeClr val="tx2"/>
              </a:solidFill>
            </a:endParaRPr>
          </a:p>
        </p:txBody>
      </p:sp>
    </p:spTree>
    <p:extLst>
      <p:ext uri="{BB962C8B-B14F-4D97-AF65-F5344CB8AC3E}">
        <p14:creationId xmlns:p14="http://schemas.microsoft.com/office/powerpoint/2010/main" val="1310565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19" y="432676"/>
            <a:ext cx="9031645" cy="461665"/>
          </a:xfrm>
          <a:prstGeom prst="rect">
            <a:avLst/>
          </a:prstGeom>
          <a:solidFill>
            <a:schemeClr val="accent1">
              <a:lumMod val="75000"/>
            </a:schemeClr>
          </a:solidFill>
        </p:spPr>
        <p:txBody>
          <a:bodyPr wrap="square" rtlCol="0">
            <a:spAutoFit/>
          </a:bodyPr>
          <a:lstStyle/>
          <a:p>
            <a:r>
              <a:rPr lang="en-GB" sz="1200" b="1" dirty="0">
                <a:solidFill>
                  <a:schemeClr val="bg1"/>
                </a:solidFill>
              </a:rPr>
              <a:t>Multi-purpose Meteorological Imagers (multispectral, visible and IR) (Sea Surface Temperature, Aerosols, Land Surface Temperature, Cloud Properties, Feature Tracking Winds (AMV), Flood Mapping, Fires, Cryosphere Applications (sea ice, snow cover, etc.), Ocean Colour ) </a:t>
            </a:r>
          </a:p>
        </p:txBody>
      </p:sp>
      <p:sp>
        <p:nvSpPr>
          <p:cNvPr id="6" name="TextBox 5">
            <a:extLst>
              <a:ext uri="{FF2B5EF4-FFF2-40B4-BE49-F238E27FC236}">
                <a16:creationId xmlns:a16="http://schemas.microsoft.com/office/drawing/2014/main" id="{5B77D1FB-740A-49A7-9516-F267F334E1F2}"/>
              </a:ext>
            </a:extLst>
          </p:cNvPr>
          <p:cNvSpPr txBox="1"/>
          <p:nvPr/>
        </p:nvSpPr>
        <p:spPr>
          <a:xfrm>
            <a:off x="9133279" y="413558"/>
            <a:ext cx="2939904" cy="523220"/>
          </a:xfrm>
          <a:prstGeom prst="rect">
            <a:avLst/>
          </a:prstGeom>
          <a:noFill/>
        </p:spPr>
        <p:txBody>
          <a:bodyPr wrap="square" rtlCol="0">
            <a:spAutoFit/>
          </a:bodyPr>
          <a:lstStyle/>
          <a:p>
            <a:r>
              <a:rPr lang="en-GB" sz="1400" dirty="0">
                <a:latin typeface="Calibri" panose="020F0502020204030204" pitchFamily="34" charset="0"/>
                <a:ea typeface="Calibri" panose="020F0502020204030204" pitchFamily="34" charset="0"/>
                <a:cs typeface="Times New Roman" panose="02020603050405020304" pitchFamily="18" charset="0"/>
              </a:rPr>
              <a:t>GEO  - nominally 6 evenly spaced satellites</a:t>
            </a:r>
            <a:endParaRPr lang="en-US" sz="1400" b="1" cap="all" dirty="0"/>
          </a:p>
        </p:txBody>
      </p:sp>
      <p:grpSp>
        <p:nvGrpSpPr>
          <p:cNvPr id="5" name="Group 4"/>
          <p:cNvGrpSpPr/>
          <p:nvPr/>
        </p:nvGrpSpPr>
        <p:grpSpPr>
          <a:xfrm>
            <a:off x="82908" y="927931"/>
            <a:ext cx="11990275" cy="5989227"/>
            <a:chOff x="82908" y="927931"/>
            <a:chExt cx="11990275" cy="5989227"/>
          </a:xfrm>
        </p:grpSpPr>
        <p:cxnSp>
          <p:nvCxnSpPr>
            <p:cNvPr id="7" name="OTLSHAPE_T_659d7d0545684876b396f0a2f0f93593_HorizontalConnector1"/>
            <p:cNvCxnSpPr/>
            <p:nvPr>
              <p:custDataLst>
                <p:tags r:id="rId1"/>
              </p:custDataLst>
            </p:nvPr>
          </p:nvCxnSpPr>
          <p:spPr>
            <a:xfrm>
              <a:off x="947173" y="4564826"/>
              <a:ext cx="967522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OTLSHAPE_T_659d7d0545684876b396f0a2f0f93593_HorizontalConnector1"/>
            <p:cNvCxnSpPr/>
            <p:nvPr>
              <p:custDataLst>
                <p:tags r:id="rId2"/>
              </p:custDataLst>
            </p:nvPr>
          </p:nvCxnSpPr>
          <p:spPr>
            <a:xfrm>
              <a:off x="952500" y="4390344"/>
              <a:ext cx="967522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OTLSHAPE_T_659d7d0545684876b396f0a2f0f93593_HorizontalConnector1"/>
            <p:cNvCxnSpPr/>
            <p:nvPr>
              <p:custDataLst>
                <p:tags r:id="rId3"/>
              </p:custDataLst>
            </p:nvPr>
          </p:nvCxnSpPr>
          <p:spPr>
            <a:xfrm>
              <a:off x="947894" y="4751577"/>
              <a:ext cx="967522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OTLSHAPE_T_4df40400cccb4f6ebb5f8ee0b141a2a9_HorizontalConnector1"/>
            <p:cNvCxnSpPr/>
            <p:nvPr/>
          </p:nvCxnSpPr>
          <p:spPr>
            <a:xfrm>
              <a:off x="859341" y="5301997"/>
              <a:ext cx="420815"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OTLSHAPE_T_d7360ab7c19448f4bb9a1fa18c36a5b5_HorizontalConnector1"/>
            <p:cNvCxnSpPr/>
            <p:nvPr>
              <p:custDataLst>
                <p:tags r:id="rId4"/>
              </p:custDataLst>
            </p:nvPr>
          </p:nvCxnSpPr>
          <p:spPr>
            <a:xfrm>
              <a:off x="885771" y="2082390"/>
              <a:ext cx="4131303"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OTLSHAPE_T_022646245ff74435a5bbae73b7e240d1_HorizontalConnector1"/>
            <p:cNvCxnSpPr/>
            <p:nvPr>
              <p:custDataLst>
                <p:tags r:id="rId5"/>
              </p:custDataLst>
            </p:nvPr>
          </p:nvCxnSpPr>
          <p:spPr>
            <a:xfrm>
              <a:off x="493691" y="3772737"/>
              <a:ext cx="553974"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OTLSHAPE_T_eac0ea9d3db14ea5b2bc53a1591223df_HorizontalConnector1"/>
            <p:cNvCxnSpPr/>
            <p:nvPr>
              <p:custDataLst>
                <p:tags r:id="rId6"/>
              </p:custDataLst>
            </p:nvPr>
          </p:nvCxnSpPr>
          <p:spPr>
            <a:xfrm>
              <a:off x="799973" y="6052861"/>
              <a:ext cx="20959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OTLSHAPE_T_3f036d992d294469820ac4cd02611a47_HorizontalConnector1"/>
            <p:cNvCxnSpPr/>
            <p:nvPr>
              <p:custDataLst>
                <p:tags r:id="rId7"/>
              </p:custDataLst>
            </p:nvPr>
          </p:nvCxnSpPr>
          <p:spPr>
            <a:xfrm>
              <a:off x="799973" y="5786161"/>
              <a:ext cx="20959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OTLSHAPE_T_343f391b417b42d18695b944689a1159_HorizontalConnector1"/>
            <p:cNvCxnSpPr/>
            <p:nvPr>
              <p:custDataLst>
                <p:tags r:id="rId8"/>
              </p:custDataLst>
            </p:nvPr>
          </p:nvCxnSpPr>
          <p:spPr>
            <a:xfrm>
              <a:off x="451231" y="3517930"/>
              <a:ext cx="148498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OTLSHAPE_T_659d7d0545684876b396f0a2f0f93593_HorizontalConnector1"/>
            <p:cNvCxnSpPr/>
            <p:nvPr>
              <p:custDataLst>
                <p:tags r:id="rId9"/>
              </p:custDataLst>
            </p:nvPr>
          </p:nvCxnSpPr>
          <p:spPr>
            <a:xfrm>
              <a:off x="583099" y="2561491"/>
              <a:ext cx="967522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OTLSHAPE_T_e9bf399bad824bec9e1f976c4c479a51_HorizontalConnector1"/>
            <p:cNvCxnSpPr/>
            <p:nvPr>
              <p:custDataLst>
                <p:tags r:id="rId10"/>
              </p:custDataLst>
            </p:nvPr>
          </p:nvCxnSpPr>
          <p:spPr>
            <a:xfrm>
              <a:off x="583100" y="2294791"/>
              <a:ext cx="3201345"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OTLSHAPE_T_d7360ab7c19448f4bb9a1fa18c36a5b5_HorizontalConnector1"/>
            <p:cNvCxnSpPr/>
            <p:nvPr>
              <p:custDataLst>
                <p:tags r:id="rId11"/>
              </p:custDataLst>
            </p:nvPr>
          </p:nvCxnSpPr>
          <p:spPr>
            <a:xfrm>
              <a:off x="577257" y="1829631"/>
              <a:ext cx="4131303"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OTLSHAPE_T_02db9fec320945a880b877a7641699cf_HorizontalConnector1"/>
            <p:cNvCxnSpPr/>
            <p:nvPr>
              <p:custDataLst>
                <p:tags r:id="rId12"/>
              </p:custDataLst>
            </p:nvPr>
          </p:nvCxnSpPr>
          <p:spPr>
            <a:xfrm>
              <a:off x="627719" y="1562931"/>
              <a:ext cx="38184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OTLSHAPE_T_22ae4c4a81b041098828d20b9805a664_HorizontalConnector1"/>
            <p:cNvCxnSpPr/>
            <p:nvPr>
              <p:custDataLst>
                <p:tags r:id="rId13"/>
              </p:custDataLst>
            </p:nvPr>
          </p:nvCxnSpPr>
          <p:spPr>
            <a:xfrm>
              <a:off x="555244" y="1296231"/>
              <a:ext cx="2305085"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OTLSHAPE_T_e169952f518e4f768b74153d3473b99e_HorizontalConnector1"/>
            <p:cNvCxnSpPr/>
            <p:nvPr>
              <p:custDataLst>
                <p:tags r:id="rId14"/>
              </p:custDataLst>
            </p:nvPr>
          </p:nvCxnSpPr>
          <p:spPr>
            <a:xfrm>
              <a:off x="627719" y="1029531"/>
              <a:ext cx="38184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OTLSHAPE_T_e169952f518e4f768b74153d3473b99e_Shape"/>
            <p:cNvSpPr/>
            <p:nvPr>
              <p:custDataLst>
                <p:tags r:id="rId15"/>
              </p:custDataLst>
            </p:nvPr>
          </p:nvSpPr>
          <p:spPr>
            <a:xfrm>
              <a:off x="1009565" y="927931"/>
              <a:ext cx="6477000" cy="203200"/>
            </a:xfrm>
            <a:prstGeom prst="snip2DiagRect">
              <a:avLst>
                <a:gd name="adj1" fmla="val 100000"/>
                <a:gd name="adj2" fmla="val 16667"/>
              </a:avLst>
            </a:prstGeom>
            <a:solidFill>
              <a:srgbClr val="7030A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TLSHAPE_T_e169952f518e4f768b74153d3473b99e_Title"/>
            <p:cNvSpPr txBox="1"/>
            <p:nvPr>
              <p:custDataLst>
                <p:tags r:id="rId16"/>
              </p:custDataLst>
            </p:nvPr>
          </p:nvSpPr>
          <p:spPr>
            <a:xfrm>
              <a:off x="127000" y="944272"/>
              <a:ext cx="508000" cy="170519"/>
            </a:xfrm>
            <a:prstGeom prst="rect">
              <a:avLst/>
            </a:prstGeom>
            <a:noFill/>
          </p:spPr>
          <p:txBody>
            <a:bodyPr vert="horz" wrap="square" lIns="0" tIns="0" rIns="0" bIns="0" rtlCol="0" anchor="ctr" anchorCtr="0">
              <a:spAutoFit/>
            </a:bodyPr>
            <a:lstStyle/>
            <a:p>
              <a:r>
                <a:rPr lang="en-US" sz="1100" b="1" spc="-12">
                  <a:solidFill>
                    <a:schemeClr val="dk1"/>
                  </a:solidFill>
                  <a:latin typeface="Calibri" panose="020F0502020204030204" pitchFamily="34" charset="0"/>
                </a:rPr>
                <a:t>GOES-16</a:t>
              </a:r>
            </a:p>
          </p:txBody>
        </p:sp>
        <p:sp>
          <p:nvSpPr>
            <p:cNvPr id="25" name="OTLSHAPE_T_22ae4c4a81b041098828d20b9805a664_Shape"/>
            <p:cNvSpPr/>
            <p:nvPr>
              <p:custDataLst>
                <p:tags r:id="rId17"/>
              </p:custDataLst>
            </p:nvPr>
          </p:nvSpPr>
          <p:spPr>
            <a:xfrm>
              <a:off x="2860328" y="1194630"/>
              <a:ext cx="8825535" cy="214733"/>
            </a:xfrm>
            <a:prstGeom prst="snip2DiagRect">
              <a:avLst>
                <a:gd name="adj1" fmla="val 100000"/>
                <a:gd name="adj2" fmla="val 16667"/>
              </a:avLst>
            </a:prstGeom>
            <a:solidFill>
              <a:srgbClr val="7030A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TLSHAPE_T_22ae4c4a81b041098828d20b9805a664_Title"/>
            <p:cNvSpPr txBox="1"/>
            <p:nvPr>
              <p:custDataLst>
                <p:tags r:id="rId18"/>
              </p:custDataLst>
            </p:nvPr>
          </p:nvSpPr>
          <p:spPr>
            <a:xfrm>
              <a:off x="127000" y="1210972"/>
              <a:ext cx="431800" cy="170519"/>
            </a:xfrm>
            <a:prstGeom prst="rect">
              <a:avLst/>
            </a:prstGeom>
            <a:noFill/>
          </p:spPr>
          <p:txBody>
            <a:bodyPr vert="horz" wrap="square" lIns="0" tIns="0" rIns="0" bIns="0" rtlCol="0" anchor="ctr" anchorCtr="0">
              <a:spAutoFit/>
            </a:bodyPr>
            <a:lstStyle/>
            <a:p>
              <a:r>
                <a:rPr lang="en-US" sz="1100" b="1" spc="-12">
                  <a:solidFill>
                    <a:schemeClr val="dk1"/>
                  </a:solidFill>
                  <a:latin typeface="Calibri" panose="020F0502020204030204" pitchFamily="34" charset="0"/>
                </a:rPr>
                <a:t>GOES-T</a:t>
              </a:r>
            </a:p>
          </p:txBody>
        </p:sp>
        <p:sp>
          <p:nvSpPr>
            <p:cNvPr id="27" name="OTLSHAPE_T_02db9fec320945a880b877a7641699cf_Shape"/>
            <p:cNvSpPr/>
            <p:nvPr>
              <p:custDataLst>
                <p:tags r:id="rId19"/>
              </p:custDataLst>
            </p:nvPr>
          </p:nvSpPr>
          <p:spPr>
            <a:xfrm>
              <a:off x="1009565" y="1461331"/>
              <a:ext cx="6477000" cy="203200"/>
            </a:xfrm>
            <a:prstGeom prst="snip2DiagRect">
              <a:avLst>
                <a:gd name="adj1" fmla="val 100000"/>
                <a:gd name="adj2" fmla="val 16667"/>
              </a:avLst>
            </a:prstGeom>
            <a:solidFill>
              <a:srgbClr val="7030A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TLSHAPE_T_02db9fec320945a880b877a7641699cf_Title"/>
            <p:cNvSpPr txBox="1"/>
            <p:nvPr>
              <p:custDataLst>
                <p:tags r:id="rId20"/>
              </p:custDataLst>
            </p:nvPr>
          </p:nvSpPr>
          <p:spPr>
            <a:xfrm>
              <a:off x="127000" y="1477672"/>
              <a:ext cx="508000" cy="170519"/>
            </a:xfrm>
            <a:prstGeom prst="rect">
              <a:avLst/>
            </a:prstGeom>
            <a:noFill/>
          </p:spPr>
          <p:txBody>
            <a:bodyPr vert="horz" wrap="square" lIns="0" tIns="0" rIns="0" bIns="0" rtlCol="0" anchor="ctr" anchorCtr="0">
              <a:spAutoFit/>
            </a:bodyPr>
            <a:lstStyle/>
            <a:p>
              <a:r>
                <a:rPr lang="en-US" sz="1100" b="1" spc="-12">
                  <a:solidFill>
                    <a:schemeClr val="dk1"/>
                  </a:solidFill>
                  <a:latin typeface="Calibri" panose="020F0502020204030204" pitchFamily="34" charset="0"/>
                </a:rPr>
                <a:t>GOES-17</a:t>
              </a:r>
            </a:p>
          </p:txBody>
        </p:sp>
        <p:sp>
          <p:nvSpPr>
            <p:cNvPr id="29" name="OTLSHAPE_T_d7360ab7c19448f4bb9a1fa18c36a5b5_Shape"/>
            <p:cNvSpPr/>
            <p:nvPr>
              <p:custDataLst>
                <p:tags r:id="rId21"/>
              </p:custDataLst>
            </p:nvPr>
          </p:nvSpPr>
          <p:spPr>
            <a:xfrm>
              <a:off x="4708559" y="1728031"/>
              <a:ext cx="6977303" cy="186860"/>
            </a:xfrm>
            <a:prstGeom prst="snip2DiagRect">
              <a:avLst>
                <a:gd name="adj1" fmla="val 100000"/>
                <a:gd name="adj2" fmla="val 16667"/>
              </a:avLst>
            </a:prstGeom>
            <a:solidFill>
              <a:srgbClr val="7030A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TLSHAPE_T_d7360ab7c19448f4bb9a1fa18c36a5b5_Title"/>
            <p:cNvSpPr txBox="1"/>
            <p:nvPr>
              <p:custDataLst>
                <p:tags r:id="rId22"/>
              </p:custDataLst>
            </p:nvPr>
          </p:nvSpPr>
          <p:spPr>
            <a:xfrm>
              <a:off x="123910" y="1744372"/>
              <a:ext cx="457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GOES-U</a:t>
              </a:r>
            </a:p>
          </p:txBody>
        </p:sp>
        <p:sp>
          <p:nvSpPr>
            <p:cNvPr id="31" name="OTLSHAPE_T_b9f8407d4dd74721aaf558f2557673b7_Shape"/>
            <p:cNvSpPr/>
            <p:nvPr>
              <p:custDataLst>
                <p:tags r:id="rId23"/>
              </p:custDataLst>
            </p:nvPr>
          </p:nvSpPr>
          <p:spPr>
            <a:xfrm>
              <a:off x="947173" y="1956915"/>
              <a:ext cx="5011886" cy="174626"/>
            </a:xfrm>
            <a:prstGeom prst="snip2DiagRect">
              <a:avLst>
                <a:gd name="adj1" fmla="val 100000"/>
                <a:gd name="adj2" fmla="val 16667"/>
              </a:avLst>
            </a:prstGeom>
            <a:solidFill>
              <a:srgbClr val="CC99FF"/>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TLSHAPE_T_b9f8407d4dd74721aaf558f2557673b7_Title"/>
            <p:cNvSpPr txBox="1"/>
            <p:nvPr>
              <p:custDataLst>
                <p:tags r:id="rId24"/>
              </p:custDataLst>
            </p:nvPr>
          </p:nvSpPr>
          <p:spPr>
            <a:xfrm>
              <a:off x="123910" y="2011072"/>
              <a:ext cx="749300" cy="170519"/>
            </a:xfrm>
            <a:prstGeom prst="rect">
              <a:avLst/>
            </a:prstGeom>
            <a:noFill/>
          </p:spPr>
          <p:txBody>
            <a:bodyPr vert="horz" wrap="square" lIns="0" tIns="0" rIns="0" bIns="0" rtlCol="0" anchor="ctr" anchorCtr="0">
              <a:spAutoFit/>
            </a:bodyPr>
            <a:lstStyle/>
            <a:p>
              <a:r>
                <a:rPr lang="en-US" sz="1100" b="1" spc="-8" dirty="0">
                  <a:latin typeface="Calibri" panose="020F0502020204030204" pitchFamily="34" charset="0"/>
                </a:rPr>
                <a:t>Meteosat-11</a:t>
              </a:r>
            </a:p>
          </p:txBody>
        </p:sp>
        <p:sp>
          <p:nvSpPr>
            <p:cNvPr id="33" name="OTLSHAPE_T_e9bf399bad824bec9e1f976c4c479a51_Shape"/>
            <p:cNvSpPr/>
            <p:nvPr>
              <p:custDataLst>
                <p:tags r:id="rId25"/>
              </p:custDataLst>
            </p:nvPr>
          </p:nvSpPr>
          <p:spPr>
            <a:xfrm>
              <a:off x="2260064" y="2193191"/>
              <a:ext cx="7953651" cy="185174"/>
            </a:xfrm>
            <a:prstGeom prst="snip2DiagRect">
              <a:avLst>
                <a:gd name="adj1" fmla="val 100000"/>
                <a:gd name="adj2" fmla="val 16667"/>
              </a:avLst>
            </a:prstGeom>
            <a:solidFill>
              <a:srgbClr val="CC99FF"/>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TLSHAPE_T_e9bf399bad824bec9e1f976c4c479a51_Title"/>
            <p:cNvSpPr txBox="1"/>
            <p:nvPr>
              <p:custDataLst>
                <p:tags r:id="rId26"/>
              </p:custDataLst>
            </p:nvPr>
          </p:nvSpPr>
          <p:spPr>
            <a:xfrm>
              <a:off x="123910" y="2209532"/>
              <a:ext cx="457200" cy="170519"/>
            </a:xfrm>
            <a:prstGeom prst="rect">
              <a:avLst/>
            </a:prstGeom>
            <a:noFill/>
          </p:spPr>
          <p:txBody>
            <a:bodyPr vert="horz" wrap="square" lIns="0" tIns="0" rIns="0" bIns="0" rtlCol="0" anchor="ctr" anchorCtr="0">
              <a:spAutoFit/>
            </a:bodyPr>
            <a:lstStyle/>
            <a:p>
              <a:r>
                <a:rPr lang="en-US" sz="1100" b="1" spc="-14" dirty="0">
                  <a:latin typeface="Calibri" panose="020F0502020204030204" pitchFamily="34" charset="0"/>
                </a:rPr>
                <a:t>MTG-I1</a:t>
              </a:r>
            </a:p>
          </p:txBody>
        </p:sp>
        <p:sp>
          <p:nvSpPr>
            <p:cNvPr id="35" name="OTLSHAPE_T_659d7d0545684876b396f0a2f0f93593_Shape"/>
            <p:cNvSpPr/>
            <p:nvPr>
              <p:custDataLst>
                <p:tags r:id="rId27"/>
              </p:custDataLst>
            </p:nvPr>
          </p:nvSpPr>
          <p:spPr>
            <a:xfrm>
              <a:off x="5654104" y="2459892"/>
              <a:ext cx="6098871" cy="170232"/>
            </a:xfrm>
            <a:prstGeom prst="snip2DiagRect">
              <a:avLst>
                <a:gd name="adj1" fmla="val 100000"/>
                <a:gd name="adj2" fmla="val 16667"/>
              </a:avLst>
            </a:prstGeom>
            <a:solidFill>
              <a:srgbClr val="CC99FF"/>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TLSHAPE_T_659d7d0545684876b396f0a2f0f93593_Title"/>
            <p:cNvSpPr txBox="1"/>
            <p:nvPr>
              <p:custDataLst>
                <p:tags r:id="rId28"/>
              </p:custDataLst>
            </p:nvPr>
          </p:nvSpPr>
          <p:spPr>
            <a:xfrm>
              <a:off x="123910" y="2476232"/>
              <a:ext cx="457200" cy="170519"/>
            </a:xfrm>
            <a:prstGeom prst="rect">
              <a:avLst/>
            </a:prstGeom>
            <a:noFill/>
          </p:spPr>
          <p:txBody>
            <a:bodyPr vert="horz" wrap="square" lIns="0" tIns="0" rIns="0" bIns="0" rtlCol="0" anchor="ctr" anchorCtr="0">
              <a:spAutoFit/>
            </a:bodyPr>
            <a:lstStyle/>
            <a:p>
              <a:r>
                <a:rPr lang="en-US" sz="1100" b="1" spc="-14" dirty="0">
                  <a:latin typeface="Calibri" panose="020F0502020204030204" pitchFamily="34" charset="0"/>
                </a:rPr>
                <a:t>MTG-I2</a:t>
              </a:r>
            </a:p>
          </p:txBody>
        </p:sp>
        <p:sp>
          <p:nvSpPr>
            <p:cNvPr id="37" name="OTLSHAPE_T_343f391b417b42d18695b944689a1159_Shape"/>
            <p:cNvSpPr/>
            <p:nvPr>
              <p:custDataLst>
                <p:tags r:id="rId29"/>
              </p:custDataLst>
            </p:nvPr>
          </p:nvSpPr>
          <p:spPr>
            <a:xfrm>
              <a:off x="1891609" y="3417758"/>
              <a:ext cx="9816760" cy="184836"/>
            </a:xfrm>
            <a:prstGeom prst="snip2DiagRect">
              <a:avLst>
                <a:gd name="adj1" fmla="val 100000"/>
                <a:gd name="adj2" fmla="val 16667"/>
              </a:avLst>
            </a:prstGeom>
            <a:solidFill>
              <a:srgbClr val="FF00FF"/>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TLSHAPE_T_343f391b417b42d18695b944689a1159_Title"/>
            <p:cNvSpPr txBox="1"/>
            <p:nvPr>
              <p:custDataLst>
                <p:tags r:id="rId30"/>
              </p:custDataLst>
            </p:nvPr>
          </p:nvSpPr>
          <p:spPr>
            <a:xfrm>
              <a:off x="82908" y="3432671"/>
              <a:ext cx="330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FY-4C</a:t>
              </a:r>
            </a:p>
          </p:txBody>
        </p:sp>
        <p:sp>
          <p:nvSpPr>
            <p:cNvPr id="39" name="OTLSHAPE_T_e8a1045b70224190bab645348375aa82_Shape"/>
            <p:cNvSpPr/>
            <p:nvPr>
              <p:custDataLst>
                <p:tags r:id="rId31"/>
              </p:custDataLst>
            </p:nvPr>
          </p:nvSpPr>
          <p:spPr>
            <a:xfrm>
              <a:off x="1009565" y="3679526"/>
              <a:ext cx="9204150" cy="150011"/>
            </a:xfrm>
            <a:prstGeom prst="snip2DiagRect">
              <a:avLst>
                <a:gd name="adj1" fmla="val 100000"/>
                <a:gd name="adj2" fmla="val 16667"/>
              </a:avLst>
            </a:prstGeom>
            <a:solidFill>
              <a:srgbClr val="FF99FF"/>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TLSHAPE_T_e8a1045b70224190bab645348375aa82_Title"/>
            <p:cNvSpPr txBox="1"/>
            <p:nvPr>
              <p:custDataLst>
                <p:tags r:id="rId32"/>
              </p:custDataLst>
            </p:nvPr>
          </p:nvSpPr>
          <p:spPr>
            <a:xfrm>
              <a:off x="82908" y="3695866"/>
              <a:ext cx="990600" cy="170519"/>
            </a:xfrm>
            <a:prstGeom prst="rect">
              <a:avLst/>
            </a:prstGeom>
            <a:noFill/>
          </p:spPr>
          <p:txBody>
            <a:bodyPr vert="horz" wrap="square" lIns="0" tIns="0" rIns="0" bIns="0" rtlCol="0" anchor="ctr" anchorCtr="0">
              <a:spAutoFit/>
            </a:bodyPr>
            <a:lstStyle/>
            <a:p>
              <a:r>
                <a:rPr lang="en-US" sz="1100" b="1" spc="-18" dirty="0">
                  <a:solidFill>
                    <a:schemeClr val="dk1"/>
                  </a:solidFill>
                  <a:latin typeface="Calibri" panose="020F0502020204030204" pitchFamily="34" charset="0"/>
                </a:rPr>
                <a:t>GK-2A</a:t>
              </a:r>
            </a:p>
          </p:txBody>
        </p:sp>
        <p:sp>
          <p:nvSpPr>
            <p:cNvPr id="41" name="OTLSHAPE_T_3f036d992d294469820ac4cd02611a47_Shape"/>
            <p:cNvSpPr/>
            <p:nvPr>
              <p:custDataLst>
                <p:tags r:id="rId33"/>
              </p:custDataLst>
            </p:nvPr>
          </p:nvSpPr>
          <p:spPr>
            <a:xfrm>
              <a:off x="1009565" y="5710367"/>
              <a:ext cx="8786076" cy="177393"/>
            </a:xfrm>
            <a:prstGeom prst="snip2DiagRect">
              <a:avLst>
                <a:gd name="adj1" fmla="val 100000"/>
                <a:gd name="adj2" fmla="val 16667"/>
              </a:avLst>
            </a:prstGeom>
            <a:solidFill>
              <a:srgbClr val="FF66FF"/>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TLSHAPE_T_3f036d992d294469820ac4cd02611a47_Title"/>
            <p:cNvSpPr txBox="1"/>
            <p:nvPr>
              <p:custDataLst>
                <p:tags r:id="rId34"/>
              </p:custDataLst>
            </p:nvPr>
          </p:nvSpPr>
          <p:spPr>
            <a:xfrm>
              <a:off x="82908" y="5700901"/>
              <a:ext cx="673100" cy="170519"/>
            </a:xfrm>
            <a:prstGeom prst="rect">
              <a:avLst/>
            </a:prstGeom>
            <a:noFill/>
          </p:spPr>
          <p:txBody>
            <a:bodyPr vert="horz" wrap="square" lIns="0" tIns="0" rIns="0" bIns="0" rtlCol="0" anchor="ctr" anchorCtr="0">
              <a:spAutoFit/>
            </a:bodyPr>
            <a:lstStyle/>
            <a:p>
              <a:r>
                <a:rPr lang="en-US" sz="1100" b="1" spc="-10">
                  <a:solidFill>
                    <a:schemeClr val="dk1"/>
                  </a:solidFill>
                  <a:latin typeface="Calibri" panose="020F0502020204030204" pitchFamily="34" charset="0"/>
                </a:rPr>
                <a:t>Himawari-8</a:t>
              </a:r>
            </a:p>
          </p:txBody>
        </p:sp>
        <p:sp>
          <p:nvSpPr>
            <p:cNvPr id="43" name="OTLSHAPE_T_eac0ea9d3db14ea5b2bc53a1591223df_Shape"/>
            <p:cNvSpPr/>
            <p:nvPr>
              <p:custDataLst>
                <p:tags r:id="rId35"/>
              </p:custDataLst>
            </p:nvPr>
          </p:nvSpPr>
          <p:spPr>
            <a:xfrm>
              <a:off x="1009564" y="5951261"/>
              <a:ext cx="10743409" cy="170896"/>
            </a:xfrm>
            <a:prstGeom prst="snip2DiagRect">
              <a:avLst>
                <a:gd name="adj1" fmla="val 100000"/>
                <a:gd name="adj2" fmla="val 16667"/>
              </a:avLst>
            </a:prstGeom>
            <a:solidFill>
              <a:srgbClr val="FF66FF"/>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TLSHAPE_T_eac0ea9d3db14ea5b2bc53a1591223df_Title"/>
            <p:cNvSpPr txBox="1"/>
            <p:nvPr>
              <p:custDataLst>
                <p:tags r:id="rId36"/>
              </p:custDataLst>
            </p:nvPr>
          </p:nvSpPr>
          <p:spPr>
            <a:xfrm>
              <a:off x="82908" y="5967601"/>
              <a:ext cx="673100" cy="170519"/>
            </a:xfrm>
            <a:prstGeom prst="rect">
              <a:avLst/>
            </a:prstGeom>
            <a:noFill/>
          </p:spPr>
          <p:txBody>
            <a:bodyPr vert="horz" wrap="square" lIns="0" tIns="0" rIns="0" bIns="0" rtlCol="0" anchor="ctr" anchorCtr="0">
              <a:spAutoFit/>
            </a:bodyPr>
            <a:lstStyle/>
            <a:p>
              <a:r>
                <a:rPr lang="en-US" sz="1100" b="1" spc="-10">
                  <a:solidFill>
                    <a:schemeClr val="dk1"/>
                  </a:solidFill>
                  <a:latin typeface="Calibri" panose="020F0502020204030204" pitchFamily="34" charset="0"/>
                </a:rPr>
                <a:t>Himawari-9</a:t>
              </a:r>
            </a:p>
          </p:txBody>
        </p:sp>
        <p:sp>
          <p:nvSpPr>
            <p:cNvPr id="45" name="OTLSHAPE_T_e8a1045b70224190bab645348375aa82_Title"/>
            <p:cNvSpPr txBox="1"/>
            <p:nvPr>
              <p:custDataLst>
                <p:tags r:id="rId37"/>
              </p:custDataLst>
            </p:nvPr>
          </p:nvSpPr>
          <p:spPr>
            <a:xfrm>
              <a:off x="82908" y="4994713"/>
              <a:ext cx="990600" cy="170519"/>
            </a:xfrm>
            <a:prstGeom prst="rect">
              <a:avLst/>
            </a:prstGeom>
            <a:noFill/>
          </p:spPr>
          <p:txBody>
            <a:bodyPr vert="horz" wrap="square" lIns="0" tIns="0" rIns="0" bIns="0" rtlCol="0" anchor="ctr" anchorCtr="0">
              <a:spAutoFit/>
            </a:bodyPr>
            <a:lstStyle/>
            <a:p>
              <a:r>
                <a:rPr lang="en-US" sz="1100" b="1" spc="-18" dirty="0">
                  <a:latin typeface="Calibri" panose="020F0502020204030204" pitchFamily="34" charset="0"/>
                </a:rPr>
                <a:t>INSAT-3D</a:t>
              </a:r>
            </a:p>
          </p:txBody>
        </p:sp>
        <p:cxnSp>
          <p:nvCxnSpPr>
            <p:cNvPr id="46" name="OTLSHAPE_T_022646245ff74435a5bbae73b7e240d1_HorizontalConnector1"/>
            <p:cNvCxnSpPr/>
            <p:nvPr/>
          </p:nvCxnSpPr>
          <p:spPr>
            <a:xfrm>
              <a:off x="458805" y="3259302"/>
              <a:ext cx="553974"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OTLSHAPE_T_4df40400cccb4f6ebb5f8ee0b141a2a9_HorizontalConnector1"/>
            <p:cNvCxnSpPr/>
            <p:nvPr/>
          </p:nvCxnSpPr>
          <p:spPr>
            <a:xfrm>
              <a:off x="465155" y="2957689"/>
              <a:ext cx="547624"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OTLSHAPE_T_4df40400cccb4f6ebb5f8ee0b141a2a9_Shape"/>
            <p:cNvSpPr/>
            <p:nvPr/>
          </p:nvSpPr>
          <p:spPr>
            <a:xfrm>
              <a:off x="1012779" y="2856087"/>
              <a:ext cx="1854200" cy="204095"/>
            </a:xfrm>
            <a:prstGeom prst="snip2DiagRect">
              <a:avLst>
                <a:gd name="adj1" fmla="val 100000"/>
                <a:gd name="adj2" fmla="val 16667"/>
              </a:avLst>
            </a:prstGeom>
            <a:solidFill>
              <a:srgbClr val="FF00FF"/>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9" name="OTLSHAPE_T_4df40400cccb4f6ebb5f8ee0b141a2a9_Title"/>
            <p:cNvSpPr txBox="1"/>
            <p:nvPr/>
          </p:nvSpPr>
          <p:spPr>
            <a:xfrm>
              <a:off x="123910" y="2872430"/>
              <a:ext cx="342900" cy="170519"/>
            </a:xfrm>
            <a:prstGeom prst="rect">
              <a:avLst/>
            </a:prstGeom>
            <a:noFill/>
          </p:spPr>
          <p:txBody>
            <a:bodyPr vert="horz" wrap="square" lIns="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spc="-10" dirty="0">
                  <a:solidFill>
                    <a:schemeClr val="dk1"/>
                  </a:solidFill>
                  <a:latin typeface="Calibri" panose="020F0502020204030204" pitchFamily="34" charset="0"/>
                </a:rPr>
                <a:t>FY-4A</a:t>
              </a:r>
            </a:p>
          </p:txBody>
        </p:sp>
        <p:sp>
          <p:nvSpPr>
            <p:cNvPr id="50" name="OTLSHAPE_T_022646245ff74435a5bbae73b7e240d1_Title"/>
            <p:cNvSpPr txBox="1"/>
            <p:nvPr/>
          </p:nvSpPr>
          <p:spPr>
            <a:xfrm>
              <a:off x="123910" y="3174043"/>
              <a:ext cx="330200" cy="170519"/>
            </a:xfrm>
            <a:prstGeom prst="rect">
              <a:avLst/>
            </a:prstGeom>
            <a:noFill/>
          </p:spPr>
          <p:txBody>
            <a:bodyPr vert="horz" wrap="square" lIns="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spc="-10">
                  <a:solidFill>
                    <a:schemeClr val="dk1"/>
                  </a:solidFill>
                  <a:latin typeface="Calibri" panose="020F0502020204030204" pitchFamily="34" charset="0"/>
                </a:rPr>
                <a:t>FY-4B</a:t>
              </a:r>
            </a:p>
          </p:txBody>
        </p:sp>
        <p:sp>
          <p:nvSpPr>
            <p:cNvPr id="51" name="OTLSHAPE_T_022646245ff74435a5bbae73b7e240d1_Shape"/>
            <p:cNvSpPr/>
            <p:nvPr/>
          </p:nvSpPr>
          <p:spPr>
            <a:xfrm>
              <a:off x="1012778" y="3123921"/>
              <a:ext cx="7350173" cy="202960"/>
            </a:xfrm>
            <a:prstGeom prst="snip2DiagRect">
              <a:avLst>
                <a:gd name="adj1" fmla="val 100000"/>
                <a:gd name="adj2" fmla="val 16667"/>
              </a:avLst>
            </a:prstGeom>
            <a:solidFill>
              <a:srgbClr val="FF00FF"/>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b="1" dirty="0"/>
            </a:p>
          </p:txBody>
        </p:sp>
        <p:sp>
          <p:nvSpPr>
            <p:cNvPr id="52" name="OTLSHAPE_T_e8a1045b70224190bab645348375aa82_Title"/>
            <p:cNvSpPr txBox="1"/>
            <p:nvPr>
              <p:custDataLst>
                <p:tags r:id="rId38"/>
              </p:custDataLst>
            </p:nvPr>
          </p:nvSpPr>
          <p:spPr>
            <a:xfrm>
              <a:off x="82908" y="3916870"/>
              <a:ext cx="990600" cy="170519"/>
            </a:xfrm>
            <a:prstGeom prst="rect">
              <a:avLst/>
            </a:prstGeom>
            <a:noFill/>
          </p:spPr>
          <p:txBody>
            <a:bodyPr vert="horz" wrap="square" lIns="0" tIns="0" rIns="0" bIns="0" rtlCol="0" anchor="ctr" anchorCtr="0">
              <a:spAutoFit/>
            </a:bodyPr>
            <a:lstStyle/>
            <a:p>
              <a:r>
                <a:rPr lang="en-US" sz="1100" b="1" spc="-18" dirty="0">
                  <a:latin typeface="Calibri" panose="020F0502020204030204" pitchFamily="34" charset="0"/>
                </a:rPr>
                <a:t>Electro-L-N3</a:t>
              </a:r>
            </a:p>
          </p:txBody>
        </p:sp>
        <p:cxnSp>
          <p:nvCxnSpPr>
            <p:cNvPr id="53" name="OTLSHAPE_T_659d7d0545684876b396f0a2f0f93593_HorizontalConnector1"/>
            <p:cNvCxnSpPr/>
            <p:nvPr>
              <p:custDataLst>
                <p:tags r:id="rId39"/>
              </p:custDataLst>
            </p:nvPr>
          </p:nvCxnSpPr>
          <p:spPr>
            <a:xfrm>
              <a:off x="601275" y="2772614"/>
              <a:ext cx="967522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OTLSHAPE_T_659d7d0545684876b396f0a2f0f93593_Title"/>
            <p:cNvSpPr txBox="1"/>
            <p:nvPr>
              <p:custDataLst>
                <p:tags r:id="rId40"/>
              </p:custDataLst>
            </p:nvPr>
          </p:nvSpPr>
          <p:spPr>
            <a:xfrm>
              <a:off x="123910" y="2687355"/>
              <a:ext cx="457200" cy="170519"/>
            </a:xfrm>
            <a:prstGeom prst="rect">
              <a:avLst/>
            </a:prstGeom>
            <a:noFill/>
          </p:spPr>
          <p:txBody>
            <a:bodyPr vert="horz" wrap="square" lIns="0" tIns="0" rIns="0" bIns="0" rtlCol="0" anchor="ctr" anchorCtr="0">
              <a:spAutoFit/>
            </a:bodyPr>
            <a:lstStyle/>
            <a:p>
              <a:r>
                <a:rPr lang="en-US" sz="1100" b="1" spc="-14" dirty="0">
                  <a:latin typeface="Calibri" panose="020F0502020204030204" pitchFamily="34" charset="0"/>
                </a:rPr>
                <a:t>MTG-I3</a:t>
              </a:r>
            </a:p>
          </p:txBody>
        </p:sp>
        <p:sp>
          <p:nvSpPr>
            <p:cNvPr id="55" name="OTLSHAPE_T_659d7d0545684876b396f0a2f0f93593_Shape"/>
            <p:cNvSpPr/>
            <p:nvPr>
              <p:custDataLst>
                <p:tags r:id="rId41"/>
              </p:custDataLst>
            </p:nvPr>
          </p:nvSpPr>
          <p:spPr>
            <a:xfrm>
              <a:off x="9658053" y="2713597"/>
              <a:ext cx="2094919" cy="213670"/>
            </a:xfrm>
            <a:prstGeom prst="snip2DiagRect">
              <a:avLst>
                <a:gd name="adj1" fmla="val 100000"/>
                <a:gd name="adj2" fmla="val 16667"/>
              </a:avLst>
            </a:prstGeom>
            <a:solidFill>
              <a:srgbClr val="CC99FF"/>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grpSp>
          <p:nvGrpSpPr>
            <p:cNvPr id="56" name="Group 55"/>
            <p:cNvGrpSpPr/>
            <p:nvPr/>
          </p:nvGrpSpPr>
          <p:grpSpPr>
            <a:xfrm>
              <a:off x="169087" y="6177632"/>
              <a:ext cx="11904096" cy="739526"/>
              <a:chOff x="213691" y="5143500"/>
              <a:chExt cx="11904096" cy="739526"/>
            </a:xfrm>
          </p:grpSpPr>
          <p:sp>
            <p:nvSpPr>
              <p:cNvPr id="77" name="OTLSHAPE_TB_00000000000000000000000000000000_LeftEndCaps"/>
              <p:cNvSpPr txBox="1"/>
              <p:nvPr>
                <p:custDataLst>
                  <p:tags r:id="rId57"/>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78" name="OTLSHAPE_TB_00000000000000000000000000000000_RightEndCaps"/>
              <p:cNvSpPr txBox="1"/>
              <p:nvPr>
                <p:custDataLst>
                  <p:tags r:id="rId58"/>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79" name="OTLSHAPE_TB_00000000000000000000000000000000_ScaleContainer"/>
              <p:cNvSpPr/>
              <p:nvPr>
                <p:custDataLst>
                  <p:tags r:id="rId59"/>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TLSHAPE_TB_00000000000000000000000000000000_TodayMarkerShape"/>
              <p:cNvSpPr/>
              <p:nvPr>
                <p:custDataLst>
                  <p:tags r:id="rId60"/>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TLSHAPE_TB_00000000000000000000000000000000_TodayMarkerText"/>
              <p:cNvSpPr txBox="1"/>
              <p:nvPr>
                <p:custDataLst>
                  <p:tags r:id="rId61"/>
                </p:custDataLst>
              </p:nvPr>
            </p:nvSpPr>
            <p:spPr>
              <a:xfrm>
                <a:off x="866077" y="5651500"/>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83" name="OTLSHAPE_TB_00000000000000000000000000000000_TimescaleInterval1"/>
              <p:cNvSpPr txBox="1"/>
              <p:nvPr>
                <p:custDataLst>
                  <p:tags r:id="rId62"/>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84" name="OTLSHAPE_TB_00000000000000000000000000000000_Separator1"/>
              <p:cNvCxnSpPr/>
              <p:nvPr>
                <p:custDataLst>
                  <p:tags r:id="rId63"/>
                </p:custDataLst>
              </p:nvPr>
            </p:nvCxnSpPr>
            <p:spPr>
              <a:xfrm>
                <a:off x="193621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5" name="OTLSHAPE_TB_00000000000000000000000000000000_TimescaleInterval2"/>
              <p:cNvSpPr txBox="1"/>
              <p:nvPr>
                <p:custDataLst>
                  <p:tags r:id="rId64"/>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2021</a:t>
                </a:r>
              </a:p>
            </p:txBody>
          </p:sp>
          <p:cxnSp>
            <p:nvCxnSpPr>
              <p:cNvPr id="86" name="OTLSHAPE_TB_00000000000000000000000000000000_Separator2"/>
              <p:cNvCxnSpPr/>
              <p:nvPr>
                <p:custDataLst>
                  <p:tags r:id="rId65"/>
                </p:custDataLst>
              </p:nvPr>
            </p:nvCxnSpPr>
            <p:spPr>
              <a:xfrm>
                <a:off x="286032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7" name="OTLSHAPE_TB_00000000000000000000000000000000_TimescaleInterval3"/>
              <p:cNvSpPr txBox="1"/>
              <p:nvPr>
                <p:custDataLst>
                  <p:tags r:id="rId66"/>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88" name="OTLSHAPE_TB_00000000000000000000000000000000_Separator3"/>
              <p:cNvCxnSpPr/>
              <p:nvPr>
                <p:custDataLst>
                  <p:tags r:id="rId67"/>
                </p:custDataLst>
              </p:nvPr>
            </p:nvCxnSpPr>
            <p:spPr>
              <a:xfrm>
                <a:off x="3784445"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9" name="OTLSHAPE_TB_00000000000000000000000000000000_TimescaleInterval4"/>
              <p:cNvSpPr txBox="1"/>
              <p:nvPr>
                <p:custDataLst>
                  <p:tags r:id="rId68"/>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90" name="OTLSHAPE_TB_00000000000000000000000000000000_Separator4"/>
              <p:cNvCxnSpPr/>
              <p:nvPr>
                <p:custDataLst>
                  <p:tags r:id="rId69"/>
                </p:custDataLst>
              </p:nvPr>
            </p:nvCxnSpPr>
            <p:spPr>
              <a:xfrm>
                <a:off x="4708560"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OTLSHAPE_TB_00000000000000000000000000000000_TimescaleInterval5"/>
              <p:cNvSpPr txBox="1"/>
              <p:nvPr>
                <p:custDataLst>
                  <p:tags r:id="rId70"/>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92" name="OTLSHAPE_TB_00000000000000000000000000000000_Separator5"/>
              <p:cNvCxnSpPr/>
              <p:nvPr>
                <p:custDataLst>
                  <p:tags r:id="rId71"/>
                </p:custDataLst>
              </p:nvPr>
            </p:nvCxnSpPr>
            <p:spPr>
              <a:xfrm>
                <a:off x="5635208"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3" name="OTLSHAPE_TB_00000000000000000000000000000000_TimescaleInterval6"/>
              <p:cNvSpPr txBox="1"/>
              <p:nvPr>
                <p:custDataLst>
                  <p:tags r:id="rId72"/>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94" name="OTLSHAPE_TB_00000000000000000000000000000000_Separator6"/>
              <p:cNvCxnSpPr/>
              <p:nvPr>
                <p:custDataLst>
                  <p:tags r:id="rId73"/>
                </p:custDataLst>
              </p:nvPr>
            </p:nvCxnSpPr>
            <p:spPr>
              <a:xfrm>
                <a:off x="6559324"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5" name="OTLSHAPE_TB_00000000000000000000000000000000_TimescaleInterval7"/>
              <p:cNvSpPr txBox="1"/>
              <p:nvPr>
                <p:custDataLst>
                  <p:tags r:id="rId74"/>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96" name="OTLSHAPE_TB_00000000000000000000000000000000_Separator7"/>
              <p:cNvCxnSpPr/>
              <p:nvPr>
                <p:custDataLst>
                  <p:tags r:id="rId75"/>
                </p:custDataLst>
              </p:nvPr>
            </p:nvCxnSpPr>
            <p:spPr>
              <a:xfrm>
                <a:off x="748343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7" name="OTLSHAPE_TB_00000000000000000000000000000000_TimescaleInterval8"/>
              <p:cNvSpPr txBox="1"/>
              <p:nvPr>
                <p:custDataLst>
                  <p:tags r:id="rId76"/>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98" name="OTLSHAPE_TB_00000000000000000000000000000000_Separator8"/>
              <p:cNvCxnSpPr/>
              <p:nvPr>
                <p:custDataLst>
                  <p:tags r:id="rId77"/>
                </p:custDataLst>
              </p:nvPr>
            </p:nvCxnSpPr>
            <p:spPr>
              <a:xfrm>
                <a:off x="8407556"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9" name="OTLSHAPE_TB_00000000000000000000000000000000_TimescaleInterval9"/>
              <p:cNvSpPr txBox="1"/>
              <p:nvPr>
                <p:custDataLst>
                  <p:tags r:id="rId78"/>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100" name="OTLSHAPE_TB_00000000000000000000000000000000_Separator9"/>
              <p:cNvCxnSpPr/>
              <p:nvPr>
                <p:custDataLst>
                  <p:tags r:id="rId79"/>
                </p:custDataLst>
              </p:nvPr>
            </p:nvCxnSpPr>
            <p:spPr>
              <a:xfrm>
                <a:off x="933420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1" name="OTLSHAPE_TB_00000000000000000000000000000000_TimescaleInterval10"/>
              <p:cNvSpPr txBox="1"/>
              <p:nvPr>
                <p:custDataLst>
                  <p:tags r:id="rId80"/>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102" name="OTLSHAPE_TB_00000000000000000000000000000000_Separator10"/>
              <p:cNvCxnSpPr/>
              <p:nvPr>
                <p:custDataLst>
                  <p:tags r:id="rId81"/>
                </p:custDataLst>
              </p:nvPr>
            </p:nvCxnSpPr>
            <p:spPr>
              <a:xfrm>
                <a:off x="1025831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3" name="OTLSHAPE_TB_00000000000000000000000000000000_TimescaleInterval11"/>
              <p:cNvSpPr txBox="1"/>
              <p:nvPr>
                <p:custDataLst>
                  <p:tags r:id="rId82"/>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104" name="OTLSHAPE_TB_00000000000000000000000000000000_Separator10"/>
              <p:cNvCxnSpPr/>
              <p:nvPr>
                <p:custDataLst>
                  <p:tags r:id="rId83"/>
                </p:custDataLst>
              </p:nvPr>
            </p:nvCxnSpPr>
            <p:spPr>
              <a:xfrm>
                <a:off x="11054777" y="520037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5" name="OTLSHAPE_TB_00000000000000000000000000000000_TimescaleInterval11"/>
              <p:cNvSpPr txBox="1"/>
              <p:nvPr>
                <p:custDataLst>
                  <p:tags r:id="rId84"/>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sp>
          <p:nvSpPr>
            <p:cNvPr id="57" name="OTLSHAPE_T_e8a1045b70224190bab645348375aa82_Title"/>
            <p:cNvSpPr txBox="1"/>
            <p:nvPr>
              <p:custDataLst>
                <p:tags r:id="rId42"/>
              </p:custDataLst>
            </p:nvPr>
          </p:nvSpPr>
          <p:spPr>
            <a:xfrm>
              <a:off x="82908" y="5187773"/>
              <a:ext cx="990600" cy="170519"/>
            </a:xfrm>
            <a:prstGeom prst="rect">
              <a:avLst/>
            </a:prstGeom>
            <a:noFill/>
          </p:spPr>
          <p:txBody>
            <a:bodyPr vert="horz" wrap="square" lIns="0" tIns="0" rIns="0" bIns="0" rtlCol="0" anchor="ctr" anchorCtr="0">
              <a:spAutoFit/>
            </a:bodyPr>
            <a:lstStyle/>
            <a:p>
              <a:r>
                <a:rPr lang="en-US" sz="1100" b="1" spc="-18" dirty="0">
                  <a:latin typeface="Calibri" panose="020F0502020204030204" pitchFamily="34" charset="0"/>
                </a:rPr>
                <a:t>INSAT-3DR</a:t>
              </a:r>
            </a:p>
          </p:txBody>
        </p:sp>
        <p:cxnSp>
          <p:nvCxnSpPr>
            <p:cNvPr id="58" name="OTLSHAPE_T_4df40400cccb4f6ebb5f8ee0b141a2a9_HorizontalConnector1"/>
            <p:cNvCxnSpPr/>
            <p:nvPr/>
          </p:nvCxnSpPr>
          <p:spPr>
            <a:xfrm>
              <a:off x="946733" y="5032634"/>
              <a:ext cx="420815"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9" name="OTLSHAPE_T_4df40400cccb4f6ebb5f8ee0b141a2a9_Shape"/>
            <p:cNvSpPr/>
            <p:nvPr/>
          </p:nvSpPr>
          <p:spPr>
            <a:xfrm>
              <a:off x="1130002" y="4953109"/>
              <a:ext cx="1424838" cy="190259"/>
            </a:xfrm>
            <a:prstGeom prst="snip2DiagRect">
              <a:avLst>
                <a:gd name="adj1" fmla="val 100000"/>
                <a:gd name="adj2" fmla="val 16667"/>
              </a:avLst>
            </a:prstGeom>
            <a:solidFill>
              <a:srgbClr val="990099"/>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0" name="OTLSHAPE_T_4df40400cccb4f6ebb5f8ee0b141a2a9_Shape"/>
            <p:cNvSpPr/>
            <p:nvPr/>
          </p:nvSpPr>
          <p:spPr>
            <a:xfrm>
              <a:off x="1130002" y="5195770"/>
              <a:ext cx="4217990" cy="183614"/>
            </a:xfrm>
            <a:prstGeom prst="snip2DiagRect">
              <a:avLst>
                <a:gd name="adj1" fmla="val 100000"/>
                <a:gd name="adj2" fmla="val 16667"/>
              </a:avLst>
            </a:prstGeom>
            <a:solidFill>
              <a:srgbClr val="990099"/>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61" name="OTLSHAPE_T_4df40400cccb4f6ebb5f8ee0b141a2a9_HorizontalConnector1"/>
            <p:cNvCxnSpPr>
              <a:endCxn id="63" idx="2"/>
            </p:cNvCxnSpPr>
            <p:nvPr/>
          </p:nvCxnSpPr>
          <p:spPr>
            <a:xfrm>
              <a:off x="894781" y="5519783"/>
              <a:ext cx="1041431" cy="30763"/>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OTLSHAPE_T_e8a1045b70224190bab645348375aa82_Title"/>
            <p:cNvSpPr txBox="1"/>
            <p:nvPr>
              <p:custDataLst>
                <p:tags r:id="rId43"/>
              </p:custDataLst>
            </p:nvPr>
          </p:nvSpPr>
          <p:spPr>
            <a:xfrm>
              <a:off x="82908" y="5446502"/>
              <a:ext cx="990600" cy="170519"/>
            </a:xfrm>
            <a:prstGeom prst="rect">
              <a:avLst/>
            </a:prstGeom>
            <a:noFill/>
          </p:spPr>
          <p:txBody>
            <a:bodyPr vert="horz" wrap="square" lIns="0" tIns="0" rIns="0" bIns="0" rtlCol="0" anchor="ctr" anchorCtr="0">
              <a:spAutoFit/>
            </a:bodyPr>
            <a:lstStyle/>
            <a:p>
              <a:r>
                <a:rPr lang="en-US" sz="1100" b="1" spc="-18" dirty="0">
                  <a:latin typeface="Calibri" panose="020F0502020204030204" pitchFamily="34" charset="0"/>
                </a:rPr>
                <a:t>INSAT-3DS</a:t>
              </a:r>
            </a:p>
          </p:txBody>
        </p:sp>
        <p:sp>
          <p:nvSpPr>
            <p:cNvPr id="63" name="OTLSHAPE_T_4df40400cccb4f6ebb5f8ee0b141a2a9_Shape"/>
            <p:cNvSpPr/>
            <p:nvPr/>
          </p:nvSpPr>
          <p:spPr>
            <a:xfrm>
              <a:off x="1936212" y="5459104"/>
              <a:ext cx="7250317" cy="182884"/>
            </a:xfrm>
            <a:prstGeom prst="snip2DiagRect">
              <a:avLst>
                <a:gd name="adj1" fmla="val 100000"/>
                <a:gd name="adj2" fmla="val 16667"/>
              </a:avLst>
            </a:prstGeom>
            <a:solidFill>
              <a:srgbClr val="990099"/>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4" name="OTLSHAPE_T_e8a1045b70224190bab645348375aa82_Title"/>
            <p:cNvSpPr txBox="1"/>
            <p:nvPr>
              <p:custDataLst>
                <p:tags r:id="rId44"/>
              </p:custDataLst>
            </p:nvPr>
          </p:nvSpPr>
          <p:spPr>
            <a:xfrm>
              <a:off x="82908" y="4330956"/>
              <a:ext cx="990600" cy="169277"/>
            </a:xfrm>
            <a:prstGeom prst="rect">
              <a:avLst/>
            </a:prstGeom>
            <a:noFill/>
          </p:spPr>
          <p:txBody>
            <a:bodyPr vert="horz" wrap="square" lIns="0" tIns="0" rIns="0" bIns="0" rtlCol="0" anchor="ctr" anchorCtr="0">
              <a:spAutoFit/>
            </a:bodyPr>
            <a:lstStyle/>
            <a:p>
              <a:r>
                <a:rPr lang="en-US" sz="1100" b="1" spc="-18" dirty="0">
                  <a:latin typeface="Calibri" panose="020F0502020204030204" pitchFamily="34" charset="0"/>
                </a:rPr>
                <a:t>Electro-L-N5</a:t>
              </a:r>
            </a:p>
          </p:txBody>
        </p:sp>
        <p:sp>
          <p:nvSpPr>
            <p:cNvPr id="65" name="OTLSHAPE_T_e8a1045b70224190bab645348375aa82_Title"/>
            <p:cNvSpPr txBox="1"/>
            <p:nvPr>
              <p:custDataLst>
                <p:tags r:id="rId45"/>
              </p:custDataLst>
            </p:nvPr>
          </p:nvSpPr>
          <p:spPr>
            <a:xfrm>
              <a:off x="82908" y="4630386"/>
              <a:ext cx="1018687" cy="169277"/>
            </a:xfrm>
            <a:prstGeom prst="rect">
              <a:avLst/>
            </a:prstGeom>
            <a:noFill/>
          </p:spPr>
          <p:txBody>
            <a:bodyPr vert="horz" wrap="square" lIns="0" tIns="0" rIns="0" bIns="0" rtlCol="0" anchor="ctr" anchorCtr="0">
              <a:spAutoFit/>
            </a:bodyPr>
            <a:lstStyle/>
            <a:p>
              <a:r>
                <a:rPr lang="en-US" sz="1100" b="1" spc="-18" dirty="0">
                  <a:latin typeface="Calibri" panose="020F0502020204030204" pitchFamily="34" charset="0"/>
                </a:rPr>
                <a:t>Electro-M-N2</a:t>
              </a:r>
            </a:p>
          </p:txBody>
        </p:sp>
        <p:sp>
          <p:nvSpPr>
            <p:cNvPr id="66" name="OTLSHAPE_T_e8a1045b70224190bab645348375aa82_Title"/>
            <p:cNvSpPr txBox="1"/>
            <p:nvPr>
              <p:custDataLst>
                <p:tags r:id="rId46"/>
              </p:custDataLst>
            </p:nvPr>
          </p:nvSpPr>
          <p:spPr>
            <a:xfrm>
              <a:off x="82908" y="4122621"/>
              <a:ext cx="990600" cy="170519"/>
            </a:xfrm>
            <a:prstGeom prst="rect">
              <a:avLst/>
            </a:prstGeom>
            <a:noFill/>
          </p:spPr>
          <p:txBody>
            <a:bodyPr vert="horz" wrap="square" lIns="0" tIns="0" rIns="0" bIns="0" rtlCol="0" anchor="ctr" anchorCtr="0">
              <a:spAutoFit/>
            </a:bodyPr>
            <a:lstStyle/>
            <a:p>
              <a:r>
                <a:rPr lang="en-US" sz="1100" b="1" spc="-18" dirty="0">
                  <a:latin typeface="Calibri" panose="020F0502020204030204" pitchFamily="34" charset="0"/>
                </a:rPr>
                <a:t>Electro-L-N4</a:t>
              </a:r>
            </a:p>
          </p:txBody>
        </p:sp>
        <p:sp>
          <p:nvSpPr>
            <p:cNvPr id="67" name="OTLSHAPE_T_e8a1045b70224190bab645348375aa82_Title"/>
            <p:cNvSpPr txBox="1"/>
            <p:nvPr>
              <p:custDataLst>
                <p:tags r:id="rId47"/>
              </p:custDataLst>
            </p:nvPr>
          </p:nvSpPr>
          <p:spPr>
            <a:xfrm>
              <a:off x="82908" y="4778763"/>
              <a:ext cx="990600" cy="169277"/>
            </a:xfrm>
            <a:prstGeom prst="rect">
              <a:avLst/>
            </a:prstGeom>
            <a:noFill/>
          </p:spPr>
          <p:txBody>
            <a:bodyPr vert="horz" wrap="square" lIns="0" tIns="0" rIns="0" bIns="0" rtlCol="0" anchor="ctr" anchorCtr="0">
              <a:spAutoFit/>
            </a:bodyPr>
            <a:lstStyle/>
            <a:p>
              <a:r>
                <a:rPr lang="en-US" sz="1100" b="1" spc="-18" dirty="0">
                  <a:latin typeface="Calibri" panose="020F0502020204030204" pitchFamily="34" charset="0"/>
                </a:rPr>
                <a:t>Electro-M-N3</a:t>
              </a:r>
            </a:p>
          </p:txBody>
        </p:sp>
        <p:sp>
          <p:nvSpPr>
            <p:cNvPr id="68" name="OTLSHAPE_T_e8a1045b70224190bab645348375aa82_Shape"/>
            <p:cNvSpPr/>
            <p:nvPr>
              <p:custDataLst>
                <p:tags r:id="rId48"/>
              </p:custDataLst>
            </p:nvPr>
          </p:nvSpPr>
          <p:spPr>
            <a:xfrm>
              <a:off x="948444" y="3927894"/>
              <a:ext cx="9204150" cy="150011"/>
            </a:xfrm>
            <a:prstGeom prst="snip2DiagRect">
              <a:avLst>
                <a:gd name="adj1" fmla="val 100000"/>
                <a:gd name="adj2" fmla="val 16667"/>
              </a:avLst>
            </a:prstGeom>
            <a:solidFill>
              <a:srgbClr val="942474"/>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TLSHAPE_T_e8a1045b70224190bab645348375aa82_Shape"/>
            <p:cNvSpPr/>
            <p:nvPr>
              <p:custDataLst>
                <p:tags r:id="rId49"/>
              </p:custDataLst>
            </p:nvPr>
          </p:nvSpPr>
          <p:spPr>
            <a:xfrm>
              <a:off x="2374709" y="4087389"/>
              <a:ext cx="9464715" cy="168083"/>
            </a:xfrm>
            <a:prstGeom prst="snip2DiagRect">
              <a:avLst>
                <a:gd name="adj1" fmla="val 100000"/>
                <a:gd name="adj2" fmla="val 16667"/>
              </a:avLst>
            </a:prstGeom>
            <a:solidFill>
              <a:srgbClr val="942474"/>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TLSHAPE_T_e8a1045b70224190bab645348375aa82_Shape"/>
            <p:cNvSpPr/>
            <p:nvPr>
              <p:custDataLst>
                <p:tags r:id="rId50"/>
              </p:custDataLst>
            </p:nvPr>
          </p:nvSpPr>
          <p:spPr>
            <a:xfrm>
              <a:off x="3133705" y="4330956"/>
              <a:ext cx="8705719" cy="134528"/>
            </a:xfrm>
            <a:prstGeom prst="snip2DiagRect">
              <a:avLst>
                <a:gd name="adj1" fmla="val 100000"/>
                <a:gd name="adj2" fmla="val 16667"/>
              </a:avLst>
            </a:prstGeom>
            <a:solidFill>
              <a:srgbClr val="942474"/>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TLSHAPE_T_e8a1045b70224190bab645348375aa82_Shape"/>
            <p:cNvSpPr/>
            <p:nvPr>
              <p:custDataLst>
                <p:tags r:id="rId51"/>
              </p:custDataLst>
            </p:nvPr>
          </p:nvSpPr>
          <p:spPr>
            <a:xfrm>
              <a:off x="5590603" y="4524423"/>
              <a:ext cx="6299295" cy="103670"/>
            </a:xfrm>
            <a:prstGeom prst="snip2DiagRect">
              <a:avLst>
                <a:gd name="adj1" fmla="val 100000"/>
                <a:gd name="adj2" fmla="val 16667"/>
              </a:avLst>
            </a:prstGeom>
            <a:solidFill>
              <a:srgbClr val="942474"/>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TLSHAPE_T_e8a1045b70224190bab645348375aa82_Shape"/>
            <p:cNvSpPr/>
            <p:nvPr>
              <p:custDataLst>
                <p:tags r:id="rId52"/>
              </p:custDataLst>
            </p:nvPr>
          </p:nvSpPr>
          <p:spPr>
            <a:xfrm>
              <a:off x="6883175" y="4676823"/>
              <a:ext cx="5006723" cy="145006"/>
            </a:xfrm>
            <a:prstGeom prst="snip2DiagRect">
              <a:avLst>
                <a:gd name="adj1" fmla="val 100000"/>
                <a:gd name="adj2" fmla="val 16667"/>
              </a:avLst>
            </a:prstGeom>
            <a:solidFill>
              <a:srgbClr val="942474"/>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TLSHAPE_T_e8a1045b70224190bab645348375aa82_Title"/>
            <p:cNvSpPr txBox="1"/>
            <p:nvPr>
              <p:custDataLst>
                <p:tags r:id="rId53"/>
              </p:custDataLst>
            </p:nvPr>
          </p:nvSpPr>
          <p:spPr>
            <a:xfrm>
              <a:off x="92682" y="4469419"/>
              <a:ext cx="1018687" cy="169277"/>
            </a:xfrm>
            <a:prstGeom prst="rect">
              <a:avLst/>
            </a:prstGeom>
            <a:noFill/>
          </p:spPr>
          <p:txBody>
            <a:bodyPr vert="horz" wrap="square" lIns="0" tIns="0" rIns="0" bIns="0" rtlCol="0" anchor="ctr" anchorCtr="0">
              <a:spAutoFit/>
            </a:bodyPr>
            <a:lstStyle/>
            <a:p>
              <a:r>
                <a:rPr lang="en-US" sz="1100" b="1" spc="-18" dirty="0">
                  <a:latin typeface="Calibri" panose="020F0502020204030204" pitchFamily="34" charset="0"/>
                </a:rPr>
                <a:t>Electro-M-N1</a:t>
              </a:r>
            </a:p>
          </p:txBody>
        </p:sp>
        <p:cxnSp>
          <p:nvCxnSpPr>
            <p:cNvPr id="74" name="OTLSHAPE_T_659d7d0545684876b396f0a2f0f93593_HorizontalConnector1"/>
            <p:cNvCxnSpPr/>
            <p:nvPr>
              <p:custDataLst>
                <p:tags r:id="rId54"/>
              </p:custDataLst>
            </p:nvPr>
          </p:nvCxnSpPr>
          <p:spPr>
            <a:xfrm>
              <a:off x="952500" y="4899368"/>
              <a:ext cx="967522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OTLSHAPE_T_659d7d0545684876b396f0a2f0f93593_HorizontalConnector1"/>
            <p:cNvCxnSpPr/>
            <p:nvPr>
              <p:custDataLst>
                <p:tags r:id="rId55"/>
              </p:custDataLst>
            </p:nvPr>
          </p:nvCxnSpPr>
          <p:spPr>
            <a:xfrm>
              <a:off x="947173" y="4255472"/>
              <a:ext cx="967522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6" name="OTLSHAPE_T_e8a1045b70224190bab645348375aa82_Shape"/>
            <p:cNvSpPr/>
            <p:nvPr>
              <p:custDataLst>
                <p:tags r:id="rId56"/>
              </p:custDataLst>
            </p:nvPr>
          </p:nvSpPr>
          <p:spPr>
            <a:xfrm>
              <a:off x="9460071" y="4897953"/>
              <a:ext cx="2404704" cy="128142"/>
            </a:xfrm>
            <a:prstGeom prst="snip2DiagRect">
              <a:avLst>
                <a:gd name="adj1" fmla="val 100000"/>
                <a:gd name="adj2" fmla="val 16667"/>
              </a:avLst>
            </a:prstGeom>
            <a:solidFill>
              <a:srgbClr val="942474"/>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78970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1" y="411737"/>
            <a:ext cx="6096000" cy="830997"/>
          </a:xfrm>
          <a:prstGeom prst="rect">
            <a:avLst/>
          </a:prstGeom>
          <a:solidFill>
            <a:schemeClr val="accent1">
              <a:lumMod val="75000"/>
            </a:schemeClr>
          </a:solidFill>
        </p:spPr>
        <p:txBody>
          <a:bodyPr wrap="square" rtlCol="0">
            <a:spAutoFit/>
          </a:bodyPr>
          <a:lstStyle/>
          <a:p>
            <a:r>
              <a:rPr lang="en-GB" sz="1200" b="1" dirty="0">
                <a:solidFill>
                  <a:schemeClr val="bg1"/>
                </a:solidFill>
              </a:rPr>
              <a:t>Multi-purpose Meteorological Imagers (multispectral, visible and IR) (Sea Surface Temperature, Aerosols, Land Surface Temperature, Cloud Properties, Feature Tracking Winds (AMV), Flood Mapping, Fires, Cryosphere Applications (sea ice, snow cover, etc.), Ocean Colour ) </a:t>
            </a:r>
          </a:p>
        </p:txBody>
      </p:sp>
      <p:sp>
        <p:nvSpPr>
          <p:cNvPr id="5" name="TextBox 4">
            <a:extLst>
              <a:ext uri="{FF2B5EF4-FFF2-40B4-BE49-F238E27FC236}">
                <a16:creationId xmlns:a16="http://schemas.microsoft.com/office/drawing/2014/main" id="{9B9F64E8-4540-44DB-8630-15F517A79306}"/>
              </a:ext>
            </a:extLst>
          </p:cNvPr>
          <p:cNvSpPr txBox="1"/>
          <p:nvPr/>
        </p:nvSpPr>
        <p:spPr>
          <a:xfrm>
            <a:off x="6229897" y="382262"/>
            <a:ext cx="5962103" cy="803297"/>
          </a:xfrm>
          <a:prstGeom prst="rect">
            <a:avLst/>
          </a:prstGeom>
          <a:noFill/>
        </p:spPr>
        <p:txBody>
          <a:bodyPr wrap="square" rtlCol="0">
            <a:spAutoFit/>
          </a:bodyPr>
          <a:lstStyle/>
          <a:p>
            <a:pPr>
              <a:lnSpc>
                <a:spcPct val="115000"/>
              </a:lnSpc>
            </a:pPr>
            <a:r>
              <a:rPr lang="en-GB" sz="1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LEO - 3 sun-synchronous orbits, nominally early morning</a:t>
            </a:r>
            <a:r>
              <a:rPr lang="en-GB" sz="1400" dirty="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 mid-morning</a:t>
            </a:r>
            <a:r>
              <a:rPr lang="en-GB" sz="1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and afternoon</a:t>
            </a:r>
            <a:r>
              <a:rPr lang="en-GB" sz="1400" dirty="0">
                <a:latin typeface="Calibri" panose="020F0502020204030204" pitchFamily="34"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GB" sz="1400" dirty="0">
                <a:solidFill>
                  <a:srgbClr val="990099"/>
                </a:solidFill>
                <a:latin typeface="Calibri" panose="020F0502020204030204" pitchFamily="34" charset="0"/>
                <a:ea typeface="Calibri" panose="020F0502020204030204" pitchFamily="34" charset="0"/>
                <a:cs typeface="Times New Roman" panose="02020603050405020304" pitchFamily="18" charset="0"/>
              </a:rPr>
              <a:t>HEO  - 2 satellite-system for Arctic coverage</a:t>
            </a:r>
            <a:endParaRPr lang="en-US" sz="1400" b="1" dirty="0">
              <a:solidFill>
                <a:srgbClr val="990099"/>
              </a:solidFill>
            </a:endParaRPr>
          </a:p>
        </p:txBody>
      </p:sp>
      <p:grpSp>
        <p:nvGrpSpPr>
          <p:cNvPr id="6" name="Group 5"/>
          <p:cNvGrpSpPr/>
          <p:nvPr/>
        </p:nvGrpSpPr>
        <p:grpSpPr>
          <a:xfrm>
            <a:off x="106945" y="1706462"/>
            <a:ext cx="11978112" cy="4534153"/>
            <a:chOff x="95071" y="1984758"/>
            <a:chExt cx="11978112" cy="4534153"/>
          </a:xfrm>
        </p:grpSpPr>
        <p:cxnSp>
          <p:nvCxnSpPr>
            <p:cNvPr id="7" name="OTLSHAPE_T_824b4e08bfb84850bd664b688b932dad_HorizontalConnector1"/>
            <p:cNvCxnSpPr/>
            <p:nvPr>
              <p:custDataLst>
                <p:tags r:id="rId1"/>
              </p:custDataLst>
            </p:nvPr>
          </p:nvCxnSpPr>
          <p:spPr>
            <a:xfrm>
              <a:off x="680345" y="3548530"/>
              <a:ext cx="580354" cy="330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OTLSHAPE_T_240bc2b3d0454681bdab960df4f19d70_HorizontalConnector1"/>
            <p:cNvCxnSpPr/>
            <p:nvPr>
              <p:custDataLst>
                <p:tags r:id="rId2"/>
              </p:custDataLst>
            </p:nvPr>
          </p:nvCxnSpPr>
          <p:spPr>
            <a:xfrm>
              <a:off x="864569" y="4817228"/>
              <a:ext cx="6066098"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169087" y="5779385"/>
              <a:ext cx="11904096" cy="739526"/>
              <a:chOff x="213691" y="5143500"/>
              <a:chExt cx="11904096" cy="739526"/>
            </a:xfrm>
          </p:grpSpPr>
          <p:sp>
            <p:nvSpPr>
              <p:cNvPr id="49" name="OTLSHAPE_TB_00000000000000000000000000000000_LeftEndCaps"/>
              <p:cNvSpPr txBox="1"/>
              <p:nvPr>
                <p:custDataLst>
                  <p:tags r:id="rId35"/>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50" name="OTLSHAPE_TB_00000000000000000000000000000000_RightEndCaps"/>
              <p:cNvSpPr txBox="1"/>
              <p:nvPr>
                <p:custDataLst>
                  <p:tags r:id="rId36"/>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51" name="OTLSHAPE_TB_00000000000000000000000000000000_ScaleContainer"/>
              <p:cNvSpPr/>
              <p:nvPr>
                <p:custDataLst>
                  <p:tags r:id="rId37"/>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TLSHAPE_TB_00000000000000000000000000000000_TodayMarkerShape"/>
              <p:cNvSpPr/>
              <p:nvPr>
                <p:custDataLst>
                  <p:tags r:id="rId38"/>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TLSHAPE_TB_00000000000000000000000000000000_TodayMarkerText"/>
              <p:cNvSpPr txBox="1"/>
              <p:nvPr>
                <p:custDataLst>
                  <p:tags r:id="rId39"/>
                </p:custDataLst>
              </p:nvPr>
            </p:nvSpPr>
            <p:spPr>
              <a:xfrm>
                <a:off x="866077" y="5651500"/>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55" name="OTLSHAPE_TB_00000000000000000000000000000000_TimescaleInterval1"/>
              <p:cNvSpPr txBox="1"/>
              <p:nvPr>
                <p:custDataLst>
                  <p:tags r:id="rId40"/>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56" name="OTLSHAPE_TB_00000000000000000000000000000000_Separator1"/>
              <p:cNvCxnSpPr/>
              <p:nvPr>
                <p:custDataLst>
                  <p:tags r:id="rId41"/>
                </p:custDataLst>
              </p:nvPr>
            </p:nvCxnSpPr>
            <p:spPr>
              <a:xfrm>
                <a:off x="193621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7" name="OTLSHAPE_TB_00000000000000000000000000000000_TimescaleInterval2"/>
              <p:cNvSpPr txBox="1"/>
              <p:nvPr>
                <p:custDataLst>
                  <p:tags r:id="rId42"/>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2021</a:t>
                </a:r>
              </a:p>
            </p:txBody>
          </p:sp>
          <p:cxnSp>
            <p:nvCxnSpPr>
              <p:cNvPr id="58" name="OTLSHAPE_TB_00000000000000000000000000000000_Separator2"/>
              <p:cNvCxnSpPr/>
              <p:nvPr>
                <p:custDataLst>
                  <p:tags r:id="rId43"/>
                </p:custDataLst>
              </p:nvPr>
            </p:nvCxnSpPr>
            <p:spPr>
              <a:xfrm>
                <a:off x="286032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9" name="OTLSHAPE_TB_00000000000000000000000000000000_TimescaleInterval3"/>
              <p:cNvSpPr txBox="1"/>
              <p:nvPr>
                <p:custDataLst>
                  <p:tags r:id="rId44"/>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60" name="OTLSHAPE_TB_00000000000000000000000000000000_Separator3"/>
              <p:cNvCxnSpPr/>
              <p:nvPr>
                <p:custDataLst>
                  <p:tags r:id="rId45"/>
                </p:custDataLst>
              </p:nvPr>
            </p:nvCxnSpPr>
            <p:spPr>
              <a:xfrm>
                <a:off x="3784445"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1" name="OTLSHAPE_TB_00000000000000000000000000000000_TimescaleInterval4"/>
              <p:cNvSpPr txBox="1"/>
              <p:nvPr>
                <p:custDataLst>
                  <p:tags r:id="rId46"/>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62" name="OTLSHAPE_TB_00000000000000000000000000000000_Separator4"/>
              <p:cNvCxnSpPr/>
              <p:nvPr>
                <p:custDataLst>
                  <p:tags r:id="rId47"/>
                </p:custDataLst>
              </p:nvPr>
            </p:nvCxnSpPr>
            <p:spPr>
              <a:xfrm>
                <a:off x="4708560"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OTLSHAPE_TB_00000000000000000000000000000000_TimescaleInterval5"/>
              <p:cNvSpPr txBox="1"/>
              <p:nvPr>
                <p:custDataLst>
                  <p:tags r:id="rId48"/>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64" name="OTLSHAPE_TB_00000000000000000000000000000000_Separator5"/>
              <p:cNvCxnSpPr/>
              <p:nvPr>
                <p:custDataLst>
                  <p:tags r:id="rId49"/>
                </p:custDataLst>
              </p:nvPr>
            </p:nvCxnSpPr>
            <p:spPr>
              <a:xfrm>
                <a:off x="5635208"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5" name="OTLSHAPE_TB_00000000000000000000000000000000_TimescaleInterval6"/>
              <p:cNvSpPr txBox="1"/>
              <p:nvPr>
                <p:custDataLst>
                  <p:tags r:id="rId50"/>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66" name="OTLSHAPE_TB_00000000000000000000000000000000_Separator6"/>
              <p:cNvCxnSpPr/>
              <p:nvPr>
                <p:custDataLst>
                  <p:tags r:id="rId51"/>
                </p:custDataLst>
              </p:nvPr>
            </p:nvCxnSpPr>
            <p:spPr>
              <a:xfrm>
                <a:off x="6559324"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OTLSHAPE_TB_00000000000000000000000000000000_TimescaleInterval7"/>
              <p:cNvSpPr txBox="1"/>
              <p:nvPr>
                <p:custDataLst>
                  <p:tags r:id="rId52"/>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68" name="OTLSHAPE_TB_00000000000000000000000000000000_Separator7"/>
              <p:cNvCxnSpPr/>
              <p:nvPr>
                <p:custDataLst>
                  <p:tags r:id="rId53"/>
                </p:custDataLst>
              </p:nvPr>
            </p:nvCxnSpPr>
            <p:spPr>
              <a:xfrm>
                <a:off x="748343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9" name="OTLSHAPE_TB_00000000000000000000000000000000_TimescaleInterval8"/>
              <p:cNvSpPr txBox="1"/>
              <p:nvPr>
                <p:custDataLst>
                  <p:tags r:id="rId54"/>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70" name="OTLSHAPE_TB_00000000000000000000000000000000_Separator8"/>
              <p:cNvCxnSpPr/>
              <p:nvPr>
                <p:custDataLst>
                  <p:tags r:id="rId55"/>
                </p:custDataLst>
              </p:nvPr>
            </p:nvCxnSpPr>
            <p:spPr>
              <a:xfrm>
                <a:off x="8407556"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OTLSHAPE_TB_00000000000000000000000000000000_TimescaleInterval9"/>
              <p:cNvSpPr txBox="1"/>
              <p:nvPr>
                <p:custDataLst>
                  <p:tags r:id="rId56"/>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72" name="OTLSHAPE_TB_00000000000000000000000000000000_Separator9"/>
              <p:cNvCxnSpPr/>
              <p:nvPr>
                <p:custDataLst>
                  <p:tags r:id="rId57"/>
                </p:custDataLst>
              </p:nvPr>
            </p:nvCxnSpPr>
            <p:spPr>
              <a:xfrm>
                <a:off x="933420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3" name="OTLSHAPE_TB_00000000000000000000000000000000_TimescaleInterval10"/>
              <p:cNvSpPr txBox="1"/>
              <p:nvPr>
                <p:custDataLst>
                  <p:tags r:id="rId58"/>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74" name="OTLSHAPE_TB_00000000000000000000000000000000_Separator10"/>
              <p:cNvCxnSpPr/>
              <p:nvPr>
                <p:custDataLst>
                  <p:tags r:id="rId59"/>
                </p:custDataLst>
              </p:nvPr>
            </p:nvCxnSpPr>
            <p:spPr>
              <a:xfrm>
                <a:off x="1025831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5" name="OTLSHAPE_TB_00000000000000000000000000000000_TimescaleInterval11"/>
              <p:cNvSpPr txBox="1"/>
              <p:nvPr>
                <p:custDataLst>
                  <p:tags r:id="rId60"/>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76" name="OTLSHAPE_TB_00000000000000000000000000000000_Separator10"/>
              <p:cNvCxnSpPr/>
              <p:nvPr>
                <p:custDataLst>
                  <p:tags r:id="rId61"/>
                </p:custDataLst>
              </p:nvPr>
            </p:nvCxnSpPr>
            <p:spPr>
              <a:xfrm>
                <a:off x="11054777" y="520037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7" name="OTLSHAPE_TB_00000000000000000000000000000000_TimescaleInterval11"/>
              <p:cNvSpPr txBox="1"/>
              <p:nvPr>
                <p:custDataLst>
                  <p:tags r:id="rId62"/>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cxnSp>
          <p:nvCxnSpPr>
            <p:cNvPr id="10" name="OTLSHAPE_T_4df40400cccb4f6ebb5f8ee0b141a2a9_HorizontalConnector1"/>
            <p:cNvCxnSpPr/>
            <p:nvPr/>
          </p:nvCxnSpPr>
          <p:spPr>
            <a:xfrm>
              <a:off x="933768" y="4459020"/>
              <a:ext cx="420815"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OTLSHAPE_T_e8a1045b70224190bab645348375aa82_Title"/>
            <p:cNvSpPr txBox="1"/>
            <p:nvPr>
              <p:custDataLst>
                <p:tags r:id="rId3"/>
              </p:custDataLst>
            </p:nvPr>
          </p:nvSpPr>
          <p:spPr>
            <a:xfrm>
              <a:off x="95071" y="4415391"/>
              <a:ext cx="990600" cy="170519"/>
            </a:xfrm>
            <a:prstGeom prst="rect">
              <a:avLst/>
            </a:prstGeom>
            <a:noFill/>
          </p:spPr>
          <p:txBody>
            <a:bodyPr vert="horz" wrap="square" lIns="0" tIns="0" rIns="0" bIns="0" rtlCol="0" anchor="ctr" anchorCtr="0">
              <a:spAutoFit/>
            </a:bodyPr>
            <a:lstStyle/>
            <a:p>
              <a:r>
                <a:rPr lang="en-US" sz="1100" b="1" spc="-18" dirty="0" err="1">
                  <a:latin typeface="Calibri" panose="020F0502020204030204" pitchFamily="34" charset="0"/>
                </a:rPr>
                <a:t>Arctica</a:t>
              </a:r>
              <a:r>
                <a:rPr lang="en-US" sz="1100" b="1" spc="-18" dirty="0">
                  <a:latin typeface="Calibri" panose="020F0502020204030204" pitchFamily="34" charset="0"/>
                </a:rPr>
                <a:t>-M N1</a:t>
              </a:r>
            </a:p>
          </p:txBody>
        </p:sp>
        <p:sp>
          <p:nvSpPr>
            <p:cNvPr id="13" name="OTLSHAPE_T_4df40400cccb4f6ebb5f8ee0b141a2a9_Shape"/>
            <p:cNvSpPr/>
            <p:nvPr/>
          </p:nvSpPr>
          <p:spPr>
            <a:xfrm>
              <a:off x="1039355" y="4377220"/>
              <a:ext cx="4919704" cy="169022"/>
            </a:xfrm>
            <a:prstGeom prst="snip2DiagRect">
              <a:avLst>
                <a:gd name="adj1" fmla="val 100000"/>
                <a:gd name="adj2" fmla="val 16667"/>
              </a:avLst>
            </a:prstGeom>
            <a:solidFill>
              <a:srgbClr val="990099"/>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OTLSHAPE_T_e8a1045b70224190bab645348375aa82_Title"/>
            <p:cNvSpPr txBox="1"/>
            <p:nvPr>
              <p:custDataLst>
                <p:tags r:id="rId4"/>
              </p:custDataLst>
            </p:nvPr>
          </p:nvSpPr>
          <p:spPr>
            <a:xfrm>
              <a:off x="95071" y="4750071"/>
              <a:ext cx="990600" cy="170519"/>
            </a:xfrm>
            <a:prstGeom prst="rect">
              <a:avLst/>
            </a:prstGeom>
            <a:noFill/>
          </p:spPr>
          <p:txBody>
            <a:bodyPr vert="horz" wrap="square" lIns="0" tIns="0" rIns="0" bIns="0" rtlCol="0" anchor="ctr" anchorCtr="0">
              <a:spAutoFit/>
            </a:bodyPr>
            <a:lstStyle/>
            <a:p>
              <a:r>
                <a:rPr lang="en-US" sz="1100" b="1" spc="-18" dirty="0" err="1">
                  <a:latin typeface="Calibri" panose="020F0502020204030204" pitchFamily="34" charset="0"/>
                </a:rPr>
                <a:t>Arctica</a:t>
              </a:r>
              <a:r>
                <a:rPr lang="en-US" sz="1100" b="1" spc="-18" dirty="0">
                  <a:latin typeface="Calibri" panose="020F0502020204030204" pitchFamily="34" charset="0"/>
                </a:rPr>
                <a:t>-M N2</a:t>
              </a:r>
            </a:p>
          </p:txBody>
        </p:sp>
        <p:sp>
          <p:nvSpPr>
            <p:cNvPr id="15" name="OTLSHAPE_T_e8a1045b70224190bab645348375aa82_Title"/>
            <p:cNvSpPr txBox="1"/>
            <p:nvPr>
              <p:custDataLst>
                <p:tags r:id="rId5"/>
              </p:custDataLst>
            </p:nvPr>
          </p:nvSpPr>
          <p:spPr>
            <a:xfrm>
              <a:off x="95071" y="5083176"/>
              <a:ext cx="990600" cy="170519"/>
            </a:xfrm>
            <a:prstGeom prst="rect">
              <a:avLst/>
            </a:prstGeom>
            <a:noFill/>
          </p:spPr>
          <p:txBody>
            <a:bodyPr vert="horz" wrap="square" lIns="0" tIns="0" rIns="0" bIns="0" rtlCol="0" anchor="ctr" anchorCtr="0">
              <a:spAutoFit/>
            </a:bodyPr>
            <a:lstStyle/>
            <a:p>
              <a:r>
                <a:rPr lang="en-US" sz="1100" b="1" spc="-18" dirty="0" err="1">
                  <a:latin typeface="Calibri" panose="020F0502020204030204" pitchFamily="34" charset="0"/>
                </a:rPr>
                <a:t>Arctica</a:t>
              </a:r>
              <a:r>
                <a:rPr lang="en-US" sz="1100" b="1" spc="-18" dirty="0">
                  <a:latin typeface="Calibri" panose="020F0502020204030204" pitchFamily="34" charset="0"/>
                </a:rPr>
                <a:t>-M N3</a:t>
              </a:r>
            </a:p>
          </p:txBody>
        </p:sp>
        <p:sp>
          <p:nvSpPr>
            <p:cNvPr id="16" name="OTLSHAPE_T_e8a1045b70224190bab645348375aa82_Title"/>
            <p:cNvSpPr txBox="1"/>
            <p:nvPr>
              <p:custDataLst>
                <p:tags r:id="rId6"/>
              </p:custDataLst>
            </p:nvPr>
          </p:nvSpPr>
          <p:spPr>
            <a:xfrm>
              <a:off x="95071" y="5344736"/>
              <a:ext cx="990600" cy="170519"/>
            </a:xfrm>
            <a:prstGeom prst="rect">
              <a:avLst/>
            </a:prstGeom>
            <a:noFill/>
          </p:spPr>
          <p:txBody>
            <a:bodyPr vert="horz" wrap="square" lIns="0" tIns="0" rIns="0" bIns="0" rtlCol="0" anchor="ctr" anchorCtr="0">
              <a:spAutoFit/>
            </a:bodyPr>
            <a:lstStyle/>
            <a:p>
              <a:r>
                <a:rPr lang="en-US" sz="1100" b="1" spc="-18" dirty="0" err="1">
                  <a:latin typeface="Calibri" panose="020F0502020204030204" pitchFamily="34" charset="0"/>
                </a:rPr>
                <a:t>Arctica</a:t>
              </a:r>
              <a:r>
                <a:rPr lang="en-US" sz="1100" b="1" spc="-18" dirty="0">
                  <a:latin typeface="Calibri" panose="020F0502020204030204" pitchFamily="34" charset="0"/>
                </a:rPr>
                <a:t>-M N4</a:t>
              </a:r>
            </a:p>
          </p:txBody>
        </p:sp>
        <p:sp>
          <p:nvSpPr>
            <p:cNvPr id="17" name="OTLSHAPE_T_e8a1045b70224190bab645348375aa82_Title"/>
            <p:cNvSpPr txBox="1"/>
            <p:nvPr>
              <p:custDataLst>
                <p:tags r:id="rId7"/>
              </p:custDataLst>
            </p:nvPr>
          </p:nvSpPr>
          <p:spPr>
            <a:xfrm>
              <a:off x="95071" y="5590124"/>
              <a:ext cx="976567" cy="169277"/>
            </a:xfrm>
            <a:prstGeom prst="rect">
              <a:avLst/>
            </a:prstGeom>
            <a:noFill/>
          </p:spPr>
          <p:txBody>
            <a:bodyPr vert="horz" wrap="square" lIns="0" tIns="0" rIns="0" bIns="0" rtlCol="0" anchor="ctr" anchorCtr="0">
              <a:spAutoFit/>
            </a:bodyPr>
            <a:lstStyle/>
            <a:p>
              <a:r>
                <a:rPr lang="en-US" sz="1100" b="1" spc="-18" dirty="0" err="1">
                  <a:latin typeface="Calibri" panose="020F0502020204030204" pitchFamily="34" charset="0"/>
                </a:rPr>
                <a:t>Arctica</a:t>
              </a:r>
              <a:r>
                <a:rPr lang="en-US" sz="1100" b="1" spc="-18" dirty="0">
                  <a:latin typeface="Calibri" panose="020F0502020204030204" pitchFamily="34" charset="0"/>
                </a:rPr>
                <a:t>-M N5</a:t>
              </a:r>
            </a:p>
          </p:txBody>
        </p:sp>
        <p:sp>
          <p:nvSpPr>
            <p:cNvPr id="18" name="OTLSHAPE_T_4df40400cccb4f6ebb5f8ee0b141a2a9_Shape"/>
            <p:cNvSpPr/>
            <p:nvPr/>
          </p:nvSpPr>
          <p:spPr>
            <a:xfrm>
              <a:off x="4108296" y="4711796"/>
              <a:ext cx="4739490" cy="196123"/>
            </a:xfrm>
            <a:prstGeom prst="snip2DiagRect">
              <a:avLst>
                <a:gd name="adj1" fmla="val 100000"/>
                <a:gd name="adj2" fmla="val 16667"/>
              </a:avLst>
            </a:prstGeom>
            <a:solidFill>
              <a:srgbClr val="990099"/>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OTLSHAPE_T_4df40400cccb4f6ebb5f8ee0b141a2a9_Shape"/>
            <p:cNvSpPr/>
            <p:nvPr/>
          </p:nvSpPr>
          <p:spPr>
            <a:xfrm>
              <a:off x="5102347" y="5010779"/>
              <a:ext cx="4672718" cy="149899"/>
            </a:xfrm>
            <a:prstGeom prst="snip2DiagRect">
              <a:avLst>
                <a:gd name="adj1" fmla="val 100000"/>
                <a:gd name="adj2" fmla="val 16667"/>
              </a:avLst>
            </a:prstGeom>
            <a:solidFill>
              <a:srgbClr val="990099"/>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 name="OTLSHAPE_T_4df40400cccb4f6ebb5f8ee0b141a2a9_Shape"/>
            <p:cNvSpPr/>
            <p:nvPr/>
          </p:nvSpPr>
          <p:spPr>
            <a:xfrm>
              <a:off x="5959059" y="5279294"/>
              <a:ext cx="4623112" cy="173710"/>
            </a:xfrm>
            <a:prstGeom prst="snip2DiagRect">
              <a:avLst>
                <a:gd name="adj1" fmla="val 100000"/>
                <a:gd name="adj2" fmla="val 16667"/>
              </a:avLst>
            </a:prstGeom>
            <a:solidFill>
              <a:srgbClr val="990099"/>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OTLSHAPE_T_4df40400cccb4f6ebb5f8ee0b141a2a9_Shape"/>
            <p:cNvSpPr/>
            <p:nvPr/>
          </p:nvSpPr>
          <p:spPr>
            <a:xfrm>
              <a:off x="6883175" y="5516504"/>
              <a:ext cx="4919416" cy="135881"/>
            </a:xfrm>
            <a:prstGeom prst="snip2DiagRect">
              <a:avLst>
                <a:gd name="adj1" fmla="val 100000"/>
                <a:gd name="adj2" fmla="val 16667"/>
              </a:avLst>
            </a:prstGeom>
            <a:solidFill>
              <a:srgbClr val="990099"/>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22" name="OTLSHAPE_T_4d4c036c09d24fee861481986805a124_HorizontalConnector1"/>
            <p:cNvCxnSpPr/>
            <p:nvPr>
              <p:custDataLst>
                <p:tags r:id="rId8"/>
              </p:custDataLst>
            </p:nvPr>
          </p:nvCxnSpPr>
          <p:spPr>
            <a:xfrm>
              <a:off x="95071" y="3530281"/>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OTLSHAPE_T_ba7528431940440b9c56b84d51eb6129_Shape"/>
            <p:cNvSpPr/>
            <p:nvPr>
              <p:custDataLst>
                <p:tags r:id="rId9"/>
              </p:custDataLst>
            </p:nvPr>
          </p:nvSpPr>
          <p:spPr>
            <a:xfrm>
              <a:off x="1031025" y="3228493"/>
              <a:ext cx="749375" cy="161568"/>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TLSHAPE_T_ba7528431940440b9c56b84d51eb6129_Title"/>
            <p:cNvSpPr txBox="1"/>
            <p:nvPr>
              <p:custDataLst>
                <p:tags r:id="rId10"/>
              </p:custDataLst>
            </p:nvPr>
          </p:nvSpPr>
          <p:spPr>
            <a:xfrm>
              <a:off x="95071" y="3220717"/>
              <a:ext cx="355600" cy="170519"/>
            </a:xfrm>
            <a:prstGeom prst="rect">
              <a:avLst/>
            </a:prstGeom>
            <a:noFill/>
          </p:spPr>
          <p:txBody>
            <a:bodyPr vert="horz" wrap="square" lIns="0" tIns="0" rIns="0" bIns="0" rtlCol="0" anchor="ctr" anchorCtr="0">
              <a:spAutoFit/>
            </a:bodyPr>
            <a:lstStyle/>
            <a:p>
              <a:r>
                <a:rPr lang="en-US" sz="1100" b="1" spc="-12" dirty="0">
                  <a:solidFill>
                    <a:schemeClr val="dk1"/>
                  </a:solidFill>
                  <a:latin typeface="Calibri" panose="020F0502020204030204" pitchFamily="34" charset="0"/>
                </a:rPr>
                <a:t>S-NPP</a:t>
              </a:r>
            </a:p>
          </p:txBody>
        </p:sp>
        <p:sp>
          <p:nvSpPr>
            <p:cNvPr id="25" name="OTLSHAPE_T_4d4c036c09d24fee861481986805a124_Shape"/>
            <p:cNvSpPr/>
            <p:nvPr>
              <p:custDataLst>
                <p:tags r:id="rId11"/>
              </p:custDataLst>
            </p:nvPr>
          </p:nvSpPr>
          <p:spPr>
            <a:xfrm>
              <a:off x="1009565" y="3477968"/>
              <a:ext cx="3965952" cy="146225"/>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TLSHAPE_T_4d4c036c09d24fee861481986805a124_Title"/>
            <p:cNvSpPr txBox="1"/>
            <p:nvPr>
              <p:custDataLst>
                <p:tags r:id="rId12"/>
              </p:custDataLst>
            </p:nvPr>
          </p:nvSpPr>
          <p:spPr>
            <a:xfrm>
              <a:off x="95071" y="3470779"/>
              <a:ext cx="5461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NOAA-20</a:t>
              </a:r>
            </a:p>
          </p:txBody>
        </p:sp>
        <p:cxnSp>
          <p:nvCxnSpPr>
            <p:cNvPr id="27" name="OTLSHAPE_T_240bc2b3d0454681bdab960df4f19d70_HorizontalConnector1"/>
            <p:cNvCxnSpPr/>
            <p:nvPr>
              <p:custDataLst>
                <p:tags r:id="rId13"/>
              </p:custDataLst>
            </p:nvPr>
          </p:nvCxnSpPr>
          <p:spPr>
            <a:xfrm>
              <a:off x="515424" y="4016464"/>
              <a:ext cx="6066098"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OTLSHAPE_T_240bc2b3d0454681bdab960df4f19d70_Shape"/>
            <p:cNvSpPr/>
            <p:nvPr>
              <p:custDataLst>
                <p:tags r:id="rId14"/>
              </p:custDataLst>
            </p:nvPr>
          </p:nvSpPr>
          <p:spPr>
            <a:xfrm>
              <a:off x="6533565" y="3926311"/>
              <a:ext cx="5308245" cy="132202"/>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TLSHAPE_T_240bc2b3d0454681bdab960df4f19d70_Title"/>
            <p:cNvSpPr txBox="1"/>
            <p:nvPr>
              <p:custDataLst>
                <p:tags r:id="rId15"/>
              </p:custDataLst>
            </p:nvPr>
          </p:nvSpPr>
          <p:spPr>
            <a:xfrm>
              <a:off x="95071" y="3935630"/>
              <a:ext cx="3683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JPSS-3</a:t>
              </a:r>
            </a:p>
          </p:txBody>
        </p:sp>
        <p:cxnSp>
          <p:nvCxnSpPr>
            <p:cNvPr id="30" name="OTLSHAPE_T_9d8e14ea68ea42568bd2c09ab4da9b26_HorizontalConnector1"/>
            <p:cNvCxnSpPr>
              <a:endCxn id="31" idx="2"/>
            </p:cNvCxnSpPr>
            <p:nvPr>
              <p:custDataLst>
                <p:tags r:id="rId16"/>
              </p:custDataLst>
            </p:nvPr>
          </p:nvCxnSpPr>
          <p:spPr>
            <a:xfrm>
              <a:off x="498484" y="4187734"/>
              <a:ext cx="10564135" cy="30636"/>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OTLSHAPE_T_9d8e14ea68ea42568bd2c09ab4da9b26_Shape"/>
            <p:cNvSpPr/>
            <p:nvPr>
              <p:custDataLst>
                <p:tags r:id="rId17"/>
              </p:custDataLst>
            </p:nvPr>
          </p:nvSpPr>
          <p:spPr>
            <a:xfrm>
              <a:off x="11062619" y="4147872"/>
              <a:ext cx="772787" cy="140996"/>
            </a:xfrm>
            <a:prstGeom prst="snip2DiagRect">
              <a:avLst>
                <a:gd name="adj1" fmla="val 100000"/>
                <a:gd name="adj2" fmla="val 16667"/>
              </a:avLst>
            </a:prstGeom>
            <a:solidFill>
              <a:srgbClr val="02B2EE"/>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TLSHAPE_T_9d8e14ea68ea42568bd2c09ab4da9b26_Title"/>
            <p:cNvSpPr txBox="1"/>
            <p:nvPr>
              <p:custDataLst>
                <p:tags r:id="rId18"/>
              </p:custDataLst>
            </p:nvPr>
          </p:nvSpPr>
          <p:spPr>
            <a:xfrm>
              <a:off x="95071" y="4105469"/>
              <a:ext cx="3683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JPSS-4</a:t>
              </a:r>
            </a:p>
          </p:txBody>
        </p:sp>
        <p:cxnSp>
          <p:nvCxnSpPr>
            <p:cNvPr id="33" name="OTLSHAPE_T_824b4e08bfb84850bd664b688b932dad_HorizontalConnector1"/>
            <p:cNvCxnSpPr/>
            <p:nvPr>
              <p:custDataLst>
                <p:tags r:id="rId19"/>
              </p:custDataLst>
            </p:nvPr>
          </p:nvCxnSpPr>
          <p:spPr>
            <a:xfrm>
              <a:off x="471258" y="3768414"/>
              <a:ext cx="246888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OTLSHAPE_T_824b4e08bfb84850bd664b688b932dad_Shape"/>
            <p:cNvSpPr/>
            <p:nvPr>
              <p:custDataLst>
                <p:tags r:id="rId20"/>
              </p:custDataLst>
            </p:nvPr>
          </p:nvSpPr>
          <p:spPr>
            <a:xfrm>
              <a:off x="2318518" y="3695389"/>
              <a:ext cx="6096000" cy="157612"/>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TLSHAPE_T_824b4e08bfb84850bd664b688b932dad_Title"/>
            <p:cNvSpPr txBox="1"/>
            <p:nvPr>
              <p:custDataLst>
                <p:tags r:id="rId21"/>
              </p:custDataLst>
            </p:nvPr>
          </p:nvSpPr>
          <p:spPr>
            <a:xfrm>
              <a:off x="95071" y="3673092"/>
              <a:ext cx="3683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JPSS-2</a:t>
              </a:r>
            </a:p>
          </p:txBody>
        </p:sp>
        <p:cxnSp>
          <p:nvCxnSpPr>
            <p:cNvPr id="36" name="OTLSHAPE_T_3bb0440de3e24b27a232ace5d0f65362_HorizontalConnector1"/>
            <p:cNvCxnSpPr/>
            <p:nvPr>
              <p:custDataLst>
                <p:tags r:id="rId22"/>
              </p:custDataLst>
            </p:nvPr>
          </p:nvCxnSpPr>
          <p:spPr>
            <a:xfrm>
              <a:off x="900515" y="3061143"/>
              <a:ext cx="1033272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OTLSHAPE_T_c1d3f5d4595b4875a2eb6356942244a3_HorizontalConnector1"/>
            <p:cNvCxnSpPr/>
            <p:nvPr>
              <p:custDataLst>
                <p:tags r:id="rId23"/>
              </p:custDataLst>
            </p:nvPr>
          </p:nvCxnSpPr>
          <p:spPr>
            <a:xfrm>
              <a:off x="900515" y="2774852"/>
              <a:ext cx="420183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OTLSHAPE_T_c1d3f5d4595b4875a2eb6356942244a3_Shape"/>
            <p:cNvSpPr/>
            <p:nvPr>
              <p:custDataLst>
                <p:tags r:id="rId24"/>
              </p:custDataLst>
            </p:nvPr>
          </p:nvSpPr>
          <p:spPr>
            <a:xfrm>
              <a:off x="3842873" y="2717777"/>
              <a:ext cx="6987051" cy="144753"/>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TLSHAPE_T_c1d3f5d4595b4875a2eb6356942244a3_Title"/>
            <p:cNvSpPr txBox="1"/>
            <p:nvPr>
              <p:custDataLst>
                <p:tags r:id="rId25"/>
              </p:custDataLst>
            </p:nvPr>
          </p:nvSpPr>
          <p:spPr>
            <a:xfrm>
              <a:off x="95071" y="2692631"/>
              <a:ext cx="791086" cy="169277"/>
            </a:xfrm>
            <a:prstGeom prst="rect">
              <a:avLst/>
            </a:prstGeom>
            <a:noFill/>
          </p:spPr>
          <p:txBody>
            <a:bodyPr vert="horz" wrap="square" lIns="0" tIns="0" rIns="0" bIns="0" rtlCol="0" anchor="ctr" anchorCtr="0">
              <a:spAutoFit/>
            </a:bodyPr>
            <a:lstStyle/>
            <a:p>
              <a:r>
                <a:rPr lang="en-US" sz="1100" b="1" spc="-6" dirty="0" err="1">
                  <a:solidFill>
                    <a:schemeClr val="dk1"/>
                  </a:solidFill>
                  <a:latin typeface="Calibri" panose="020F0502020204030204" pitchFamily="34" charset="0"/>
                </a:rPr>
                <a:t>Metop</a:t>
              </a:r>
              <a:r>
                <a:rPr lang="en-US" sz="1100" b="1" spc="-6" dirty="0">
                  <a:solidFill>
                    <a:schemeClr val="dk1"/>
                  </a:solidFill>
                  <a:latin typeface="Calibri" panose="020F0502020204030204" pitchFamily="34" charset="0"/>
                </a:rPr>
                <a:t>-SG A1</a:t>
              </a:r>
            </a:p>
          </p:txBody>
        </p:sp>
        <p:sp>
          <p:nvSpPr>
            <p:cNvPr id="40" name="OTLSHAPE_T_3bb0440de3e24b27a232ace5d0f65362_Shape"/>
            <p:cNvSpPr/>
            <p:nvPr>
              <p:custDataLst>
                <p:tags r:id="rId26"/>
              </p:custDataLst>
            </p:nvPr>
          </p:nvSpPr>
          <p:spPr>
            <a:xfrm>
              <a:off x="10213714" y="2976656"/>
              <a:ext cx="1660606" cy="181823"/>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TLSHAPE_T_3bb0440de3e24b27a232ace5d0f65362_Title"/>
            <p:cNvSpPr txBox="1"/>
            <p:nvPr>
              <p:custDataLst>
                <p:tags r:id="rId27"/>
              </p:custDataLst>
            </p:nvPr>
          </p:nvSpPr>
          <p:spPr>
            <a:xfrm>
              <a:off x="95071" y="2963004"/>
              <a:ext cx="774700" cy="170519"/>
            </a:xfrm>
            <a:prstGeom prst="rect">
              <a:avLst/>
            </a:prstGeom>
            <a:noFill/>
          </p:spPr>
          <p:txBody>
            <a:bodyPr vert="horz" wrap="square" lIns="0" tIns="0" rIns="0" bIns="0" rtlCol="0" anchor="ctr" anchorCtr="0">
              <a:spAutoFit/>
            </a:bodyPr>
            <a:lstStyle/>
            <a:p>
              <a:r>
                <a:rPr lang="en-US" sz="1100" b="1" spc="-6" dirty="0" err="1">
                  <a:solidFill>
                    <a:schemeClr val="dk1"/>
                  </a:solidFill>
                  <a:latin typeface="Calibri" panose="020F0502020204030204" pitchFamily="34" charset="0"/>
                </a:rPr>
                <a:t>Metop</a:t>
              </a:r>
              <a:r>
                <a:rPr lang="en-US" sz="1100" b="1" spc="-6" dirty="0">
                  <a:solidFill>
                    <a:schemeClr val="dk1"/>
                  </a:solidFill>
                  <a:latin typeface="Calibri" panose="020F0502020204030204" pitchFamily="34" charset="0"/>
                </a:rPr>
                <a:t>-SG A2</a:t>
              </a:r>
            </a:p>
          </p:txBody>
        </p:sp>
        <p:cxnSp>
          <p:nvCxnSpPr>
            <p:cNvPr id="42" name="OTLSHAPE_T_7d7d9fcbd6a54a57bd58e858c22c7744_HorizontalConnector1"/>
            <p:cNvCxnSpPr/>
            <p:nvPr>
              <p:custDataLst>
                <p:tags r:id="rId28"/>
              </p:custDataLst>
            </p:nvPr>
          </p:nvCxnSpPr>
          <p:spPr>
            <a:xfrm>
              <a:off x="479976" y="2082896"/>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OTLSHAPE_T_7d7d9fcbd6a54a57bd58e858c22c7744_Shape"/>
            <p:cNvSpPr/>
            <p:nvPr>
              <p:custDataLst>
                <p:tags r:id="rId29"/>
              </p:custDataLst>
            </p:nvPr>
          </p:nvSpPr>
          <p:spPr>
            <a:xfrm>
              <a:off x="1354583" y="2016437"/>
              <a:ext cx="7104076" cy="177789"/>
            </a:xfrm>
            <a:prstGeom prst="snip2DiagRect">
              <a:avLst>
                <a:gd name="adj1" fmla="val 100000"/>
                <a:gd name="adj2" fmla="val 16667"/>
              </a:avLst>
            </a:prstGeom>
            <a:solidFill>
              <a:srgbClr val="0070C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44" name="OTLSHAPE_T_7d7d9fcbd6a54a57bd58e858c22c7744_Title"/>
            <p:cNvSpPr txBox="1"/>
            <p:nvPr>
              <p:custDataLst>
                <p:tags r:id="rId30"/>
              </p:custDataLst>
            </p:nvPr>
          </p:nvSpPr>
          <p:spPr>
            <a:xfrm>
              <a:off x="95071" y="1984758"/>
              <a:ext cx="330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FY-3E</a:t>
              </a:r>
            </a:p>
          </p:txBody>
        </p:sp>
        <p:cxnSp>
          <p:nvCxnSpPr>
            <p:cNvPr id="45" name="OTLSHAPE_T_824b4e08bfb84850bd664b688b932dad_HorizontalConnector1"/>
            <p:cNvCxnSpPr>
              <a:stCxn id="24" idx="3"/>
              <a:endCxn id="23" idx="2"/>
            </p:cNvCxnSpPr>
            <p:nvPr>
              <p:custDataLst>
                <p:tags r:id="rId31"/>
              </p:custDataLst>
            </p:nvPr>
          </p:nvCxnSpPr>
          <p:spPr>
            <a:xfrm>
              <a:off x="450671" y="3305977"/>
              <a:ext cx="580354" cy="330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OTLSHAPE_T_7d7d9fcbd6a54a57bd58e858c22c7744_HorizontalConnector1"/>
            <p:cNvCxnSpPr>
              <a:stCxn id="48" idx="3"/>
            </p:cNvCxnSpPr>
            <p:nvPr>
              <p:custDataLst>
                <p:tags r:id="rId32"/>
              </p:custDataLst>
            </p:nvPr>
          </p:nvCxnSpPr>
          <p:spPr>
            <a:xfrm>
              <a:off x="508253" y="2427582"/>
              <a:ext cx="3752217" cy="12745"/>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7" name="OTLSHAPE_T_7d7d9fcbd6a54a57bd58e858c22c7744_Shape"/>
            <p:cNvSpPr/>
            <p:nvPr>
              <p:custDataLst>
                <p:tags r:id="rId33"/>
              </p:custDataLst>
            </p:nvPr>
          </p:nvSpPr>
          <p:spPr>
            <a:xfrm>
              <a:off x="3798024" y="2343560"/>
              <a:ext cx="8018532" cy="156841"/>
            </a:xfrm>
            <a:prstGeom prst="snip2DiagRect">
              <a:avLst>
                <a:gd name="adj1" fmla="val 100000"/>
                <a:gd name="adj2" fmla="val 16667"/>
              </a:avLst>
            </a:prstGeom>
            <a:pattFill prst="dkUpDiag">
              <a:fgClr>
                <a:srgbClr val="0070C0"/>
              </a:fgClr>
              <a:bgClr>
                <a:schemeClr val="bg1"/>
              </a:bgClr>
            </a:patt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48" name="OTLSHAPE_T_7d7d9fcbd6a54a57bd58e858c22c7744_Title"/>
            <p:cNvSpPr txBox="1"/>
            <p:nvPr>
              <p:custDataLst>
                <p:tags r:id="rId34"/>
              </p:custDataLst>
            </p:nvPr>
          </p:nvSpPr>
          <p:spPr>
            <a:xfrm>
              <a:off x="107950" y="2342943"/>
              <a:ext cx="400303"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FY-3H</a:t>
              </a:r>
            </a:p>
          </p:txBody>
        </p:sp>
      </p:grpSp>
    </p:spTree>
    <p:extLst>
      <p:ext uri="{BB962C8B-B14F-4D97-AF65-F5344CB8AC3E}">
        <p14:creationId xmlns:p14="http://schemas.microsoft.com/office/powerpoint/2010/main" val="143323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89C81FA-2C77-49C6-AA39-3AEA42133A31}"/>
              </a:ext>
            </a:extLst>
          </p:cNvPr>
          <p:cNvSpPr txBox="1"/>
          <p:nvPr/>
        </p:nvSpPr>
        <p:spPr>
          <a:xfrm>
            <a:off x="467139" y="2068214"/>
            <a:ext cx="11231218" cy="2862322"/>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dirty="0">
                <a:solidFill>
                  <a:schemeClr val="tx2"/>
                </a:solidFill>
              </a:rPr>
              <a:t>The CGMS Baseline commitment is met through the first part of the decade; there is a risk of a gap in the later part of the decade</a:t>
            </a:r>
          </a:p>
          <a:p>
            <a:pPr marL="285750" indent="-285750">
              <a:buFont typeface="Arial" panose="020B0604020202020204" pitchFamily="34" charset="0"/>
              <a:buChar char="•"/>
            </a:pPr>
            <a:r>
              <a:rPr lang="en-US" dirty="0">
                <a:solidFill>
                  <a:schemeClr val="tx2"/>
                </a:solidFill>
              </a:rPr>
              <a:t>CMA planning is underway for a follow-on to FY-3E in the early morning orbit</a:t>
            </a:r>
          </a:p>
          <a:p>
            <a:pPr marL="285750" indent="-285750">
              <a:buFont typeface="Arial" panose="020B0604020202020204" pitchFamily="34" charset="0"/>
              <a:buChar char="•"/>
            </a:pPr>
            <a:r>
              <a:rPr lang="en-US" dirty="0">
                <a:solidFill>
                  <a:schemeClr val="tx2"/>
                </a:solidFill>
              </a:rPr>
              <a:t>A WMO Tiger Team is assessing the benefit of the early morning orbit to inform CMA’s plans</a:t>
            </a:r>
          </a:p>
          <a:p>
            <a:pPr marL="285750" indent="-285750">
              <a:buFont typeface="Arial" panose="020B0604020202020204" pitchFamily="34" charset="0"/>
              <a:buChar char="•"/>
            </a:pPr>
            <a:r>
              <a:rPr lang="en-US" dirty="0">
                <a:solidFill>
                  <a:schemeClr val="tx2"/>
                </a:solidFill>
              </a:rPr>
              <a:t>The HLPP already has an objective (1.1) to ensure long term continuity of the early morning orbit</a:t>
            </a:r>
          </a:p>
          <a:p>
            <a:pPr marL="285750" indent="-285750">
              <a:buFont typeface="Arial" panose="020B0604020202020204" pitchFamily="34" charset="0"/>
              <a:buChar char="•"/>
            </a:pPr>
            <a:r>
              <a:rPr lang="en-US" dirty="0">
                <a:solidFill>
                  <a:schemeClr val="tx2"/>
                </a:solidFill>
              </a:rPr>
              <a:t>Arctica-M N1 through N5 mission in </a:t>
            </a:r>
            <a:r>
              <a:rPr lang="en-US" dirty="0" err="1">
                <a:solidFill>
                  <a:schemeClr val="tx2"/>
                </a:solidFill>
              </a:rPr>
              <a:t>Molniya</a:t>
            </a:r>
            <a:r>
              <a:rPr lang="en-US" dirty="0">
                <a:solidFill>
                  <a:schemeClr val="tx2"/>
                </a:solidFill>
              </a:rPr>
              <a:t> orbit added to baseline to show Arctic coverage</a:t>
            </a:r>
          </a:p>
          <a:p>
            <a:endParaRPr lang="en-GB" u="sng" dirty="0">
              <a:solidFill>
                <a:schemeClr val="tx2"/>
              </a:solidFill>
            </a:endParaRPr>
          </a:p>
          <a:p>
            <a:r>
              <a:rPr lang="en-GB" u="sng" dirty="0">
                <a:solidFill>
                  <a:schemeClr val="tx2"/>
                </a:solidFill>
              </a:rPr>
              <a:t>WGIII Assessment:</a:t>
            </a:r>
          </a:p>
          <a:p>
            <a:r>
              <a:rPr lang="en-GB" dirty="0">
                <a:solidFill>
                  <a:schemeClr val="tx2"/>
                </a:solidFill>
              </a:rPr>
              <a:t>The CGMS Baseline commitment is met for the first half of the decade and at risk of a gap in the early morning orbit later in the decade. No additional action necessary.</a:t>
            </a:r>
            <a:endParaRPr lang="en-US" dirty="0">
              <a:solidFill>
                <a:schemeClr val="tx2"/>
              </a:solidFill>
            </a:endParaRPr>
          </a:p>
        </p:txBody>
      </p:sp>
      <p:sp>
        <p:nvSpPr>
          <p:cNvPr id="11" name="TextBox 10">
            <a:extLst>
              <a:ext uri="{FF2B5EF4-FFF2-40B4-BE49-F238E27FC236}">
                <a16:creationId xmlns:a16="http://schemas.microsoft.com/office/drawing/2014/main" id="{BDCA5E0F-61C8-4B27-AED0-4610CB46E776}"/>
              </a:ext>
            </a:extLst>
          </p:cNvPr>
          <p:cNvSpPr txBox="1"/>
          <p:nvPr/>
        </p:nvSpPr>
        <p:spPr>
          <a:xfrm>
            <a:off x="52720" y="432676"/>
            <a:ext cx="6043280" cy="830997"/>
          </a:xfrm>
          <a:prstGeom prst="rect">
            <a:avLst/>
          </a:prstGeom>
          <a:solidFill>
            <a:schemeClr val="accent1">
              <a:lumMod val="75000"/>
            </a:schemeClr>
          </a:solidFill>
        </p:spPr>
        <p:txBody>
          <a:bodyPr wrap="square" rtlCol="0">
            <a:spAutoFit/>
          </a:bodyPr>
          <a:lstStyle/>
          <a:p>
            <a:r>
              <a:rPr lang="en-GB" sz="1200" b="1" dirty="0">
                <a:solidFill>
                  <a:schemeClr val="bg1"/>
                </a:solidFill>
              </a:rPr>
              <a:t>Multi-purpose Meteorological Imagers (multispectral, visible and IR) (Sea Surface Temperature, Aerosols, Land Surface Temperature, Cloud Properties, Feature Tracking Winds (AMV), Flood Mapping, Fires, Cryosphere Applications (sea ice, snow cover, etc.), Ocean Colour ) </a:t>
            </a:r>
          </a:p>
        </p:txBody>
      </p:sp>
      <p:sp>
        <p:nvSpPr>
          <p:cNvPr id="5" name="TextBox 4">
            <a:extLst>
              <a:ext uri="{FF2B5EF4-FFF2-40B4-BE49-F238E27FC236}">
                <a16:creationId xmlns:a16="http://schemas.microsoft.com/office/drawing/2014/main" id="{9B9F64E8-4540-44DB-8630-15F517A79306}"/>
              </a:ext>
            </a:extLst>
          </p:cNvPr>
          <p:cNvSpPr txBox="1"/>
          <p:nvPr/>
        </p:nvSpPr>
        <p:spPr>
          <a:xfrm>
            <a:off x="6192079" y="432676"/>
            <a:ext cx="6195150" cy="1051057"/>
          </a:xfrm>
          <a:prstGeom prst="rect">
            <a:avLst/>
          </a:prstGeom>
          <a:noFill/>
        </p:spPr>
        <p:txBody>
          <a:bodyPr wrap="square" rtlCol="0">
            <a:spAutoFit/>
          </a:bodyPr>
          <a:lstStyle/>
          <a:p>
            <a:pPr>
              <a:lnSpc>
                <a:spcPct val="115000"/>
              </a:lnSpc>
            </a:pPr>
            <a:r>
              <a:rPr lang="en-GB" sz="1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GEO – nominally six evenly spaced satellites</a:t>
            </a:r>
          </a:p>
          <a:p>
            <a:pPr>
              <a:lnSpc>
                <a:spcPct val="115000"/>
              </a:lnSpc>
            </a:pPr>
            <a:r>
              <a:rPr lang="en-GB" sz="1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LEO - 3 sun-synchronous orbits, nominally early morning</a:t>
            </a:r>
            <a:r>
              <a:rPr lang="en-GB" sz="1400" dirty="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 mid-morning</a:t>
            </a:r>
            <a:r>
              <a:rPr lang="en-GB" sz="1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and afternoon</a:t>
            </a:r>
            <a:r>
              <a:rPr lang="en-GB" sz="1400" dirty="0">
                <a:latin typeface="Calibri" panose="020F0502020204030204" pitchFamily="34"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GB" sz="1400" dirty="0">
                <a:solidFill>
                  <a:srgbClr val="990099"/>
                </a:solidFill>
                <a:latin typeface="Calibri" panose="020F0502020204030204" pitchFamily="34" charset="0"/>
                <a:ea typeface="Calibri" panose="020F0502020204030204" pitchFamily="34" charset="0"/>
                <a:cs typeface="Times New Roman" panose="02020603050405020304" pitchFamily="18" charset="0"/>
              </a:rPr>
              <a:t>HEO  - 2 satellite-system for Arctic coverage</a:t>
            </a:r>
            <a:endParaRPr lang="en-US" sz="1400" b="1" dirty="0">
              <a:solidFill>
                <a:srgbClr val="990099"/>
              </a:solidFill>
            </a:endParaRPr>
          </a:p>
        </p:txBody>
      </p:sp>
    </p:spTree>
    <p:extLst>
      <p:ext uri="{BB962C8B-B14F-4D97-AF65-F5344CB8AC3E}">
        <p14:creationId xmlns:p14="http://schemas.microsoft.com/office/powerpoint/2010/main" val="1420107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2670"/>
            <a:ext cx="6043280" cy="276999"/>
          </a:xfrm>
          <a:prstGeom prst="rect">
            <a:avLst/>
          </a:prstGeom>
          <a:solidFill>
            <a:schemeClr val="accent1">
              <a:lumMod val="75000"/>
            </a:schemeClr>
          </a:solidFill>
        </p:spPr>
        <p:txBody>
          <a:bodyPr wrap="square" rtlCol="0">
            <a:spAutoFit/>
          </a:bodyPr>
          <a:lstStyle/>
          <a:p>
            <a:r>
              <a:rPr lang="en-GB" sz="1200" b="1" dirty="0">
                <a:solidFill>
                  <a:schemeClr val="bg1"/>
                </a:solidFill>
              </a:rPr>
              <a:t>Multi-viewing, Multi-channel, Multi-polarisation Imager (Aerosol) </a:t>
            </a:r>
          </a:p>
        </p:txBody>
      </p:sp>
      <p:sp>
        <p:nvSpPr>
          <p:cNvPr id="6" name="TextBox 5">
            <a:extLst>
              <a:ext uri="{FF2B5EF4-FFF2-40B4-BE49-F238E27FC236}">
                <a16:creationId xmlns:a16="http://schemas.microsoft.com/office/drawing/2014/main" id="{F66A8B6B-6A6D-473A-94F2-4F61DDFA7572}"/>
              </a:ext>
            </a:extLst>
          </p:cNvPr>
          <p:cNvSpPr txBox="1"/>
          <p:nvPr/>
        </p:nvSpPr>
        <p:spPr>
          <a:xfrm>
            <a:off x="6254745" y="432670"/>
            <a:ext cx="5886666" cy="340093"/>
          </a:xfrm>
          <a:prstGeom prst="rect">
            <a:avLst/>
          </a:prstGeom>
          <a:noFill/>
        </p:spPr>
        <p:txBody>
          <a:bodyPr wrap="square" rtlCol="0">
            <a:spAutoFit/>
          </a:bodyPr>
          <a:lstStyle/>
          <a:p>
            <a:pPr>
              <a:lnSpc>
                <a:spcPct val="115000"/>
              </a:lnSpc>
            </a:pPr>
            <a:r>
              <a:rPr lang="en-GB" sz="1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LEO – 1 sun synchronous orbit</a:t>
            </a:r>
            <a:r>
              <a:rPr lang="en-GB" sz="1400" dirty="0">
                <a:latin typeface="Calibri" panose="020F0502020204030204" pitchFamily="34"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583A0038-D038-492F-9774-9AB86D78366A}"/>
              </a:ext>
            </a:extLst>
          </p:cNvPr>
          <p:cNvSpPr txBox="1"/>
          <p:nvPr/>
        </p:nvSpPr>
        <p:spPr>
          <a:xfrm>
            <a:off x="1775520" y="3506739"/>
            <a:ext cx="8640960" cy="1200329"/>
          </a:xfrm>
          <a:prstGeom prst="rect">
            <a:avLst/>
          </a:prstGeom>
          <a:solidFill>
            <a:schemeClr val="bg1"/>
          </a:solidFill>
        </p:spPr>
        <p:txBody>
          <a:bodyPr wrap="square" rtlCol="0">
            <a:spAutoFit/>
          </a:bodyPr>
          <a:lstStyle/>
          <a:p>
            <a:endParaRPr lang="en-GB" u="sng" dirty="0">
              <a:solidFill>
                <a:schemeClr val="tx2"/>
              </a:solidFill>
            </a:endParaRPr>
          </a:p>
          <a:p>
            <a:r>
              <a:rPr lang="en-GB" u="sng" dirty="0">
                <a:solidFill>
                  <a:schemeClr val="tx2"/>
                </a:solidFill>
              </a:rPr>
              <a:t>WGIII Assessment:</a:t>
            </a:r>
          </a:p>
          <a:p>
            <a:r>
              <a:rPr lang="en-GB" dirty="0">
                <a:solidFill>
                  <a:schemeClr val="tx2"/>
                </a:solidFill>
              </a:rPr>
              <a:t>The CGMS Baseline commitment is met starting in 2023.  Low risk of a gap in meeting commitments. No additional action necessary.</a:t>
            </a:r>
            <a:endParaRPr lang="en-US" dirty="0">
              <a:solidFill>
                <a:schemeClr val="tx2"/>
              </a:solidFill>
            </a:endParaRPr>
          </a:p>
        </p:txBody>
      </p:sp>
      <p:grpSp>
        <p:nvGrpSpPr>
          <p:cNvPr id="48" name="Group 47"/>
          <p:cNvGrpSpPr/>
          <p:nvPr/>
        </p:nvGrpSpPr>
        <p:grpSpPr>
          <a:xfrm>
            <a:off x="52720" y="2155284"/>
            <a:ext cx="12176168" cy="1805558"/>
            <a:chOff x="86750" y="3208831"/>
            <a:chExt cx="12176168" cy="1805558"/>
          </a:xfrm>
        </p:grpSpPr>
        <p:grpSp>
          <p:nvGrpSpPr>
            <p:cNvPr id="49" name="Group 48"/>
            <p:cNvGrpSpPr/>
            <p:nvPr/>
          </p:nvGrpSpPr>
          <p:grpSpPr>
            <a:xfrm>
              <a:off x="358822" y="4274863"/>
              <a:ext cx="11904096" cy="739526"/>
              <a:chOff x="213691" y="5143500"/>
              <a:chExt cx="11904096" cy="739526"/>
            </a:xfrm>
          </p:grpSpPr>
          <p:sp>
            <p:nvSpPr>
              <p:cNvPr id="56" name="OTLSHAPE_TB_00000000000000000000000000000000_LeftEndCaps"/>
              <p:cNvSpPr txBox="1"/>
              <p:nvPr>
                <p:custDataLst>
                  <p:tags r:id="rId7"/>
                </p:custDataLst>
              </p:nvPr>
            </p:nvSpPr>
            <p:spPr>
              <a:xfrm>
                <a:off x="213691" y="5532673"/>
                <a:ext cx="451662" cy="279061"/>
              </a:xfrm>
              <a:prstGeom prst="rect">
                <a:avLst/>
              </a:prstGeom>
              <a:noFill/>
            </p:spPr>
            <p:txBody>
              <a:bodyPr vert="horz" wrap="none" lIns="0" tIns="0" rIns="0" bIns="0"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38" normalizeH="0" baseline="0" noProof="0" dirty="0">
                    <a:ln>
                      <a:noFill/>
                    </a:ln>
                    <a:solidFill>
                      <a:srgbClr val="ED7D31"/>
                    </a:solidFill>
                    <a:effectLst/>
                    <a:uLnTx/>
                    <a:uFillTx/>
                  </a:rPr>
                  <a:t>2020</a:t>
                </a:r>
              </a:p>
            </p:txBody>
          </p:sp>
          <p:sp>
            <p:nvSpPr>
              <p:cNvPr id="57" name="OTLSHAPE_TB_00000000000000000000000000000000_RightEndCaps"/>
              <p:cNvSpPr txBox="1"/>
              <p:nvPr>
                <p:custDataLst>
                  <p:tags r:id="rId8"/>
                </p:custDataLst>
              </p:nvPr>
            </p:nvSpPr>
            <p:spPr>
              <a:xfrm>
                <a:off x="11537342" y="5606027"/>
                <a:ext cx="580445" cy="276999"/>
              </a:xfrm>
              <a:prstGeom prst="rect">
                <a:avLst/>
              </a:prstGeom>
              <a:noFill/>
            </p:spPr>
            <p:txBody>
              <a:bodyPr vert="horz" wrap="square" lIns="0" tIns="0" rIns="0" bIns="0"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38" normalizeH="0" baseline="0" noProof="0" dirty="0">
                    <a:ln>
                      <a:noFill/>
                    </a:ln>
                    <a:solidFill>
                      <a:srgbClr val="ED7D31"/>
                    </a:solidFill>
                    <a:effectLst/>
                    <a:uLnTx/>
                    <a:uFillTx/>
                  </a:rPr>
                  <a:t>2031</a:t>
                </a:r>
              </a:p>
            </p:txBody>
          </p:sp>
          <p:sp>
            <p:nvSpPr>
              <p:cNvPr id="58" name="OTLSHAPE_TB_00000000000000000000000000000000_ScaleContainer"/>
              <p:cNvSpPr/>
              <p:nvPr>
                <p:custDataLst>
                  <p:tags r:id="rId9"/>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0" name="OTLSHAPE_TB_00000000000000000000000000000000_TodayMarkerShape"/>
              <p:cNvSpPr/>
              <p:nvPr>
                <p:custDataLst>
                  <p:tags r:id="rId10"/>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1" name="OTLSHAPE_TB_00000000000000000000000000000000_TodayMarkerText"/>
              <p:cNvSpPr txBox="1"/>
              <p:nvPr>
                <p:custDataLst>
                  <p:tags r:id="rId11"/>
                </p:custDataLst>
              </p:nvPr>
            </p:nvSpPr>
            <p:spPr>
              <a:xfrm>
                <a:off x="866077" y="5651500"/>
                <a:ext cx="368300" cy="186055"/>
              </a:xfrm>
              <a:prstGeom prst="rect">
                <a:avLst/>
              </a:prstGeom>
              <a:noFill/>
            </p:spPr>
            <p:txBody>
              <a:bodyPr vert="horz" wrap="none" lIns="0" tIns="0" rIns="0" bIns="0"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12" normalizeH="0" baseline="0" noProof="0">
                    <a:ln>
                      <a:noFill/>
                    </a:ln>
                    <a:solidFill>
                      <a:prstClr val="black"/>
                    </a:solidFill>
                    <a:effectLst/>
                    <a:uLnTx/>
                    <a:uFillTx/>
                  </a:rPr>
                  <a:t>Today</a:t>
                </a:r>
              </a:p>
            </p:txBody>
          </p:sp>
          <p:sp>
            <p:nvSpPr>
              <p:cNvPr id="62" name="OTLSHAPE_TB_00000000000000000000000000000000_TimescaleInterval1"/>
              <p:cNvSpPr txBox="1"/>
              <p:nvPr>
                <p:custDataLst>
                  <p:tags r:id="rId12"/>
                </p:custDataLst>
              </p:nvPr>
            </p:nvSpPr>
            <p:spPr>
              <a:xfrm>
                <a:off x="1073065" y="5240972"/>
                <a:ext cx="304955" cy="186055"/>
              </a:xfrm>
              <a:prstGeom prst="rect">
                <a:avLst/>
              </a:prstGeom>
              <a:noFill/>
            </p:spPr>
            <p:txBody>
              <a:bodyPr vert="horz" wrap="none" lIns="0" tIns="0" rIns="0" bIns="0" rtlCol="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20" normalizeH="0" baseline="0" noProof="0">
                    <a:ln>
                      <a:noFill/>
                    </a:ln>
                    <a:solidFill>
                      <a:prstClr val="white"/>
                    </a:solidFill>
                    <a:effectLst/>
                    <a:uLnTx/>
                    <a:uFillTx/>
                  </a:rPr>
                  <a:t>2020</a:t>
                </a:r>
              </a:p>
            </p:txBody>
          </p:sp>
          <p:cxnSp>
            <p:nvCxnSpPr>
              <p:cNvPr id="63" name="OTLSHAPE_TB_00000000000000000000000000000000_Separator1"/>
              <p:cNvCxnSpPr/>
              <p:nvPr>
                <p:custDataLst>
                  <p:tags r:id="rId13"/>
                </p:custDataLst>
              </p:nvPr>
            </p:nvCxnSpPr>
            <p:spPr>
              <a:xfrm>
                <a:off x="1936213"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64" name="OTLSHAPE_TB_00000000000000000000000000000000_TimescaleInterval2"/>
              <p:cNvSpPr txBox="1"/>
              <p:nvPr>
                <p:custDataLst>
                  <p:tags r:id="rId14"/>
                </p:custDataLst>
              </p:nvPr>
            </p:nvSpPr>
            <p:spPr>
              <a:xfrm>
                <a:off x="1999713" y="5240972"/>
                <a:ext cx="304955" cy="186055"/>
              </a:xfrm>
              <a:prstGeom prst="rect">
                <a:avLst/>
              </a:prstGeom>
              <a:noFill/>
            </p:spPr>
            <p:txBody>
              <a:bodyPr vert="horz" wrap="none" lIns="0" tIns="0" rIns="0" bIns="0" rtlCol="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20" normalizeH="0" baseline="0" noProof="0">
                    <a:ln>
                      <a:noFill/>
                    </a:ln>
                    <a:solidFill>
                      <a:prstClr val="white"/>
                    </a:solidFill>
                    <a:effectLst/>
                    <a:uLnTx/>
                    <a:uFillTx/>
                  </a:rPr>
                  <a:t>2021</a:t>
                </a:r>
              </a:p>
            </p:txBody>
          </p:sp>
          <p:cxnSp>
            <p:nvCxnSpPr>
              <p:cNvPr id="65" name="OTLSHAPE_TB_00000000000000000000000000000000_Separator2"/>
              <p:cNvCxnSpPr/>
              <p:nvPr>
                <p:custDataLst>
                  <p:tags r:id="rId15"/>
                </p:custDataLst>
              </p:nvPr>
            </p:nvCxnSpPr>
            <p:spPr>
              <a:xfrm>
                <a:off x="2860329"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66" name="OTLSHAPE_TB_00000000000000000000000000000000_TimescaleInterval3"/>
              <p:cNvSpPr txBox="1"/>
              <p:nvPr>
                <p:custDataLst>
                  <p:tags r:id="rId16"/>
                </p:custDataLst>
              </p:nvPr>
            </p:nvSpPr>
            <p:spPr>
              <a:xfrm>
                <a:off x="2923829" y="5240972"/>
                <a:ext cx="304955" cy="186055"/>
              </a:xfrm>
              <a:prstGeom prst="rect">
                <a:avLst/>
              </a:prstGeom>
              <a:noFill/>
            </p:spPr>
            <p:txBody>
              <a:bodyPr vert="horz" wrap="none" lIns="0" tIns="0" rIns="0" bIns="0" rtlCol="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20" normalizeH="0" baseline="0" noProof="0">
                    <a:ln>
                      <a:noFill/>
                    </a:ln>
                    <a:solidFill>
                      <a:prstClr val="white"/>
                    </a:solidFill>
                    <a:effectLst/>
                    <a:uLnTx/>
                    <a:uFillTx/>
                  </a:rPr>
                  <a:t>2022</a:t>
                </a:r>
              </a:p>
            </p:txBody>
          </p:sp>
          <p:cxnSp>
            <p:nvCxnSpPr>
              <p:cNvPr id="67" name="OTLSHAPE_TB_00000000000000000000000000000000_Separator3"/>
              <p:cNvCxnSpPr/>
              <p:nvPr>
                <p:custDataLst>
                  <p:tags r:id="rId17"/>
                </p:custDataLst>
              </p:nvPr>
            </p:nvCxnSpPr>
            <p:spPr>
              <a:xfrm>
                <a:off x="3784445"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68" name="OTLSHAPE_TB_00000000000000000000000000000000_TimescaleInterval4"/>
              <p:cNvSpPr txBox="1"/>
              <p:nvPr>
                <p:custDataLst>
                  <p:tags r:id="rId18"/>
                </p:custDataLst>
              </p:nvPr>
            </p:nvSpPr>
            <p:spPr>
              <a:xfrm>
                <a:off x="3847945" y="5240972"/>
                <a:ext cx="304955" cy="186055"/>
              </a:xfrm>
              <a:prstGeom prst="rect">
                <a:avLst/>
              </a:prstGeom>
              <a:noFill/>
            </p:spPr>
            <p:txBody>
              <a:bodyPr vert="horz" wrap="none" lIns="0" tIns="0" rIns="0" bIns="0" rtlCol="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20" normalizeH="0" baseline="0" noProof="0">
                    <a:ln>
                      <a:noFill/>
                    </a:ln>
                    <a:solidFill>
                      <a:prstClr val="white"/>
                    </a:solidFill>
                    <a:effectLst/>
                    <a:uLnTx/>
                    <a:uFillTx/>
                  </a:rPr>
                  <a:t>2023</a:t>
                </a:r>
              </a:p>
            </p:txBody>
          </p:sp>
          <p:cxnSp>
            <p:nvCxnSpPr>
              <p:cNvPr id="69" name="OTLSHAPE_TB_00000000000000000000000000000000_Separator4"/>
              <p:cNvCxnSpPr/>
              <p:nvPr>
                <p:custDataLst>
                  <p:tags r:id="rId19"/>
                </p:custDataLst>
              </p:nvPr>
            </p:nvCxnSpPr>
            <p:spPr>
              <a:xfrm>
                <a:off x="4708560"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70" name="OTLSHAPE_TB_00000000000000000000000000000000_TimescaleInterval5"/>
              <p:cNvSpPr txBox="1"/>
              <p:nvPr>
                <p:custDataLst>
                  <p:tags r:id="rId20"/>
                </p:custDataLst>
              </p:nvPr>
            </p:nvSpPr>
            <p:spPr>
              <a:xfrm>
                <a:off x="4772060" y="5240972"/>
                <a:ext cx="304955" cy="186055"/>
              </a:xfrm>
              <a:prstGeom prst="rect">
                <a:avLst/>
              </a:prstGeom>
              <a:noFill/>
            </p:spPr>
            <p:txBody>
              <a:bodyPr vert="horz" wrap="none" lIns="0" tIns="0" rIns="0" bIns="0" rtlCol="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20" normalizeH="0" baseline="0" noProof="0">
                    <a:ln>
                      <a:noFill/>
                    </a:ln>
                    <a:solidFill>
                      <a:prstClr val="white"/>
                    </a:solidFill>
                    <a:effectLst/>
                    <a:uLnTx/>
                    <a:uFillTx/>
                  </a:rPr>
                  <a:t>2024</a:t>
                </a:r>
              </a:p>
            </p:txBody>
          </p:sp>
          <p:cxnSp>
            <p:nvCxnSpPr>
              <p:cNvPr id="71" name="OTLSHAPE_TB_00000000000000000000000000000000_Separator5"/>
              <p:cNvCxnSpPr/>
              <p:nvPr>
                <p:custDataLst>
                  <p:tags r:id="rId21"/>
                </p:custDataLst>
              </p:nvPr>
            </p:nvCxnSpPr>
            <p:spPr>
              <a:xfrm>
                <a:off x="5635208"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72" name="OTLSHAPE_TB_00000000000000000000000000000000_TimescaleInterval6"/>
              <p:cNvSpPr txBox="1"/>
              <p:nvPr>
                <p:custDataLst>
                  <p:tags r:id="rId22"/>
                </p:custDataLst>
              </p:nvPr>
            </p:nvSpPr>
            <p:spPr>
              <a:xfrm>
                <a:off x="5698708" y="5240972"/>
                <a:ext cx="304955" cy="186055"/>
              </a:xfrm>
              <a:prstGeom prst="rect">
                <a:avLst/>
              </a:prstGeom>
              <a:noFill/>
            </p:spPr>
            <p:txBody>
              <a:bodyPr vert="horz" wrap="none" lIns="0" tIns="0" rIns="0" bIns="0" rtlCol="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20" normalizeH="0" baseline="0" noProof="0">
                    <a:ln>
                      <a:noFill/>
                    </a:ln>
                    <a:solidFill>
                      <a:prstClr val="white"/>
                    </a:solidFill>
                    <a:effectLst/>
                    <a:uLnTx/>
                    <a:uFillTx/>
                  </a:rPr>
                  <a:t>2025</a:t>
                </a:r>
              </a:p>
            </p:txBody>
          </p:sp>
          <p:cxnSp>
            <p:nvCxnSpPr>
              <p:cNvPr id="73" name="OTLSHAPE_TB_00000000000000000000000000000000_Separator6"/>
              <p:cNvCxnSpPr/>
              <p:nvPr>
                <p:custDataLst>
                  <p:tags r:id="rId23"/>
                </p:custDataLst>
              </p:nvPr>
            </p:nvCxnSpPr>
            <p:spPr>
              <a:xfrm>
                <a:off x="6559324"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74" name="OTLSHAPE_TB_00000000000000000000000000000000_TimescaleInterval7"/>
              <p:cNvSpPr txBox="1"/>
              <p:nvPr>
                <p:custDataLst>
                  <p:tags r:id="rId24"/>
                </p:custDataLst>
              </p:nvPr>
            </p:nvSpPr>
            <p:spPr>
              <a:xfrm>
                <a:off x="6622824" y="5240972"/>
                <a:ext cx="304955" cy="186055"/>
              </a:xfrm>
              <a:prstGeom prst="rect">
                <a:avLst/>
              </a:prstGeom>
              <a:noFill/>
            </p:spPr>
            <p:txBody>
              <a:bodyPr vert="horz" wrap="none" lIns="0" tIns="0" rIns="0" bIns="0" rtlCol="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20" normalizeH="0" baseline="0" noProof="0">
                    <a:ln>
                      <a:noFill/>
                    </a:ln>
                    <a:solidFill>
                      <a:prstClr val="white"/>
                    </a:solidFill>
                    <a:effectLst/>
                    <a:uLnTx/>
                    <a:uFillTx/>
                  </a:rPr>
                  <a:t>2026</a:t>
                </a:r>
              </a:p>
            </p:txBody>
          </p:sp>
          <p:cxnSp>
            <p:nvCxnSpPr>
              <p:cNvPr id="75" name="OTLSHAPE_TB_00000000000000000000000000000000_Separator7"/>
              <p:cNvCxnSpPr/>
              <p:nvPr>
                <p:custDataLst>
                  <p:tags r:id="rId25"/>
                </p:custDataLst>
              </p:nvPr>
            </p:nvCxnSpPr>
            <p:spPr>
              <a:xfrm>
                <a:off x="7483439"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76" name="OTLSHAPE_TB_00000000000000000000000000000000_TimescaleInterval8"/>
              <p:cNvSpPr txBox="1"/>
              <p:nvPr>
                <p:custDataLst>
                  <p:tags r:id="rId26"/>
                </p:custDataLst>
              </p:nvPr>
            </p:nvSpPr>
            <p:spPr>
              <a:xfrm>
                <a:off x="7546939" y="5240972"/>
                <a:ext cx="304955" cy="186055"/>
              </a:xfrm>
              <a:prstGeom prst="rect">
                <a:avLst/>
              </a:prstGeom>
              <a:noFill/>
            </p:spPr>
            <p:txBody>
              <a:bodyPr vert="horz" wrap="none" lIns="0" tIns="0" rIns="0" bIns="0" rtlCol="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20" normalizeH="0" baseline="0" noProof="0">
                    <a:ln>
                      <a:noFill/>
                    </a:ln>
                    <a:solidFill>
                      <a:prstClr val="white"/>
                    </a:solidFill>
                    <a:effectLst/>
                    <a:uLnTx/>
                    <a:uFillTx/>
                  </a:rPr>
                  <a:t>2027</a:t>
                </a:r>
              </a:p>
            </p:txBody>
          </p:sp>
          <p:cxnSp>
            <p:nvCxnSpPr>
              <p:cNvPr id="77" name="OTLSHAPE_TB_00000000000000000000000000000000_Separator8"/>
              <p:cNvCxnSpPr/>
              <p:nvPr>
                <p:custDataLst>
                  <p:tags r:id="rId27"/>
                </p:custDataLst>
              </p:nvPr>
            </p:nvCxnSpPr>
            <p:spPr>
              <a:xfrm>
                <a:off x="8407556"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78" name="OTLSHAPE_TB_00000000000000000000000000000000_TimescaleInterval9"/>
              <p:cNvSpPr txBox="1"/>
              <p:nvPr>
                <p:custDataLst>
                  <p:tags r:id="rId28"/>
                </p:custDataLst>
              </p:nvPr>
            </p:nvSpPr>
            <p:spPr>
              <a:xfrm>
                <a:off x="8471056" y="5240972"/>
                <a:ext cx="304955" cy="186055"/>
              </a:xfrm>
              <a:prstGeom prst="rect">
                <a:avLst/>
              </a:prstGeom>
              <a:noFill/>
            </p:spPr>
            <p:txBody>
              <a:bodyPr vert="horz" wrap="none" lIns="0" tIns="0" rIns="0" bIns="0" rtlCol="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20" normalizeH="0" baseline="0" noProof="0">
                    <a:ln>
                      <a:noFill/>
                    </a:ln>
                    <a:solidFill>
                      <a:prstClr val="white"/>
                    </a:solidFill>
                    <a:effectLst/>
                    <a:uLnTx/>
                    <a:uFillTx/>
                  </a:rPr>
                  <a:t>2028</a:t>
                </a:r>
              </a:p>
            </p:txBody>
          </p:sp>
          <p:cxnSp>
            <p:nvCxnSpPr>
              <p:cNvPr id="79" name="OTLSHAPE_TB_00000000000000000000000000000000_Separator9"/>
              <p:cNvCxnSpPr/>
              <p:nvPr>
                <p:custDataLst>
                  <p:tags r:id="rId29"/>
                </p:custDataLst>
              </p:nvPr>
            </p:nvCxnSpPr>
            <p:spPr>
              <a:xfrm>
                <a:off x="9334203"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80" name="OTLSHAPE_TB_00000000000000000000000000000000_TimescaleInterval10"/>
              <p:cNvSpPr txBox="1"/>
              <p:nvPr>
                <p:custDataLst>
                  <p:tags r:id="rId30"/>
                </p:custDataLst>
              </p:nvPr>
            </p:nvSpPr>
            <p:spPr>
              <a:xfrm>
                <a:off x="9397703" y="5240972"/>
                <a:ext cx="304955" cy="186055"/>
              </a:xfrm>
              <a:prstGeom prst="rect">
                <a:avLst/>
              </a:prstGeom>
              <a:noFill/>
            </p:spPr>
            <p:txBody>
              <a:bodyPr vert="horz" wrap="none" lIns="0" tIns="0" rIns="0" bIns="0" rtlCol="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20" normalizeH="0" baseline="0" noProof="0">
                    <a:ln>
                      <a:noFill/>
                    </a:ln>
                    <a:solidFill>
                      <a:prstClr val="white"/>
                    </a:solidFill>
                    <a:effectLst/>
                    <a:uLnTx/>
                    <a:uFillTx/>
                  </a:rPr>
                  <a:t>2029</a:t>
                </a:r>
              </a:p>
            </p:txBody>
          </p:sp>
          <p:cxnSp>
            <p:nvCxnSpPr>
              <p:cNvPr id="81" name="OTLSHAPE_TB_00000000000000000000000000000000_Separator10"/>
              <p:cNvCxnSpPr/>
              <p:nvPr>
                <p:custDataLst>
                  <p:tags r:id="rId31"/>
                </p:custDataLst>
              </p:nvPr>
            </p:nvCxnSpPr>
            <p:spPr>
              <a:xfrm>
                <a:off x="10258319" y="5207000"/>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82" name="OTLSHAPE_TB_00000000000000000000000000000000_TimescaleInterval11"/>
              <p:cNvSpPr txBox="1"/>
              <p:nvPr>
                <p:custDataLst>
                  <p:tags r:id="rId32"/>
                </p:custDataLst>
              </p:nvPr>
            </p:nvSpPr>
            <p:spPr>
              <a:xfrm>
                <a:off x="10321819" y="5240972"/>
                <a:ext cx="304955" cy="186055"/>
              </a:xfrm>
              <a:prstGeom prst="rect">
                <a:avLst/>
              </a:prstGeom>
              <a:noFill/>
            </p:spPr>
            <p:txBody>
              <a:bodyPr vert="horz" wrap="none" lIns="0" tIns="0" rIns="0" bIns="0" rtlCol="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20" normalizeH="0" baseline="0" noProof="0" dirty="0">
                    <a:ln>
                      <a:noFill/>
                    </a:ln>
                    <a:solidFill>
                      <a:prstClr val="white"/>
                    </a:solidFill>
                    <a:effectLst/>
                    <a:uLnTx/>
                    <a:uFillTx/>
                  </a:rPr>
                  <a:t>2030</a:t>
                </a:r>
              </a:p>
            </p:txBody>
          </p:sp>
          <p:cxnSp>
            <p:nvCxnSpPr>
              <p:cNvPr id="83" name="OTLSHAPE_TB_00000000000000000000000000000000_Separator10"/>
              <p:cNvCxnSpPr/>
              <p:nvPr>
                <p:custDataLst>
                  <p:tags r:id="rId33"/>
                </p:custDataLst>
              </p:nvPr>
            </p:nvCxnSpPr>
            <p:spPr>
              <a:xfrm>
                <a:off x="11054777" y="5200375"/>
                <a:ext cx="0" cy="254000"/>
              </a:xfrm>
              <a:prstGeom prst="line">
                <a:avLst/>
              </a:prstGeom>
              <a:noFill/>
              <a:ln w="6350" cap="flat" cmpd="sng" algn="ctr">
                <a:solidFill>
                  <a:sysClr val="window" lastClr="FFFFFF">
                    <a:alpha val="29804"/>
                  </a:sysClr>
                </a:solidFill>
                <a:prstDash val="solid"/>
                <a:miter lim="800000"/>
                <a:headEnd type="none" w="med" len="med"/>
                <a:tailEnd type="none" w="med" len="med"/>
              </a:ln>
              <a:effectLst/>
            </p:spPr>
          </p:cxnSp>
          <p:sp>
            <p:nvSpPr>
              <p:cNvPr id="84" name="OTLSHAPE_TB_00000000000000000000000000000000_TimescaleInterval11"/>
              <p:cNvSpPr txBox="1"/>
              <p:nvPr>
                <p:custDataLst>
                  <p:tags r:id="rId34"/>
                </p:custDataLst>
              </p:nvPr>
            </p:nvSpPr>
            <p:spPr>
              <a:xfrm>
                <a:off x="11213691" y="5226398"/>
                <a:ext cx="304955" cy="186055"/>
              </a:xfrm>
              <a:prstGeom prst="rect">
                <a:avLst/>
              </a:prstGeom>
              <a:noFill/>
            </p:spPr>
            <p:txBody>
              <a:bodyPr vert="horz" wrap="none" lIns="0" tIns="0" rIns="0" bIns="0" rtlCol="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20" normalizeH="0" baseline="0" noProof="0" dirty="0">
                    <a:ln>
                      <a:noFill/>
                    </a:ln>
                    <a:solidFill>
                      <a:prstClr val="white"/>
                    </a:solidFill>
                    <a:effectLst/>
                    <a:uLnTx/>
                    <a:uFillTx/>
                  </a:rPr>
                  <a:t>2031</a:t>
                </a:r>
              </a:p>
            </p:txBody>
          </p:sp>
        </p:grpSp>
        <p:cxnSp>
          <p:nvCxnSpPr>
            <p:cNvPr id="50" name="OTLSHAPE_T_c1d3f5d4595b4875a2eb6356942244a3_HorizontalConnector1"/>
            <p:cNvCxnSpPr/>
            <p:nvPr>
              <p:custDataLst>
                <p:tags r:id="rId1"/>
              </p:custDataLst>
            </p:nvPr>
          </p:nvCxnSpPr>
          <p:spPr>
            <a:xfrm>
              <a:off x="900515" y="3362623"/>
              <a:ext cx="4114800" cy="0"/>
            </a:xfrm>
            <a:prstGeom prst="line">
              <a:avLst/>
            </a:prstGeom>
            <a:noFill/>
            <a:ln w="9525" cap="flat" cmpd="sng" algn="ctr">
              <a:solidFill>
                <a:srgbClr val="CCCCCC"/>
              </a:solidFill>
              <a:prstDash val="solid"/>
              <a:miter lim="800000"/>
              <a:headEnd type="none" w="med" len="med"/>
              <a:tailEnd type="none" w="med" len="med"/>
            </a:ln>
            <a:effectLst/>
          </p:spPr>
        </p:cxnSp>
        <p:sp>
          <p:nvSpPr>
            <p:cNvPr id="51" name="OTLSHAPE_T_c1d3f5d4595b4875a2eb6356942244a3_Shape"/>
            <p:cNvSpPr/>
            <p:nvPr>
              <p:custDataLst>
                <p:tags r:id="rId2"/>
              </p:custDataLst>
            </p:nvPr>
          </p:nvSpPr>
          <p:spPr>
            <a:xfrm>
              <a:off x="4298031" y="3208831"/>
              <a:ext cx="6473874" cy="239052"/>
            </a:xfrm>
            <a:prstGeom prst="snip2DiagRect">
              <a:avLst>
                <a:gd name="adj1" fmla="val 100000"/>
                <a:gd name="adj2" fmla="val 16667"/>
              </a:avLst>
            </a:prstGeom>
            <a:solidFill>
              <a:srgbClr val="0070C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70C0"/>
                </a:solidFill>
                <a:effectLst/>
                <a:uLnTx/>
                <a:uFillTx/>
                <a:latin typeface="Calibri"/>
                <a:ea typeface="+mn-ea"/>
                <a:cs typeface="+mn-cs"/>
              </a:endParaRPr>
            </a:p>
          </p:txBody>
        </p:sp>
        <p:sp>
          <p:nvSpPr>
            <p:cNvPr id="52" name="OTLSHAPE_T_c1d3f5d4595b4875a2eb6356942244a3_Title"/>
            <p:cNvSpPr txBox="1"/>
            <p:nvPr>
              <p:custDataLst>
                <p:tags r:id="rId3"/>
              </p:custDataLst>
            </p:nvPr>
          </p:nvSpPr>
          <p:spPr>
            <a:xfrm>
              <a:off x="86750" y="3277364"/>
              <a:ext cx="774700" cy="170519"/>
            </a:xfrm>
            <a:prstGeom prst="rect">
              <a:avLst/>
            </a:prstGeom>
            <a:noFill/>
          </p:spPr>
          <p:txBody>
            <a:bodyPr vert="horz" wrap="square" lIns="0" tIns="0" rIns="0" bIns="0" rtlCol="0" anchor="ctr" anchorCtr="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6" normalizeH="0" baseline="0" noProof="0" dirty="0" err="1">
                  <a:ln>
                    <a:noFill/>
                  </a:ln>
                  <a:solidFill>
                    <a:prstClr val="black"/>
                  </a:solidFill>
                  <a:effectLst/>
                  <a:uLnTx/>
                  <a:uFillTx/>
                </a:rPr>
                <a:t>Metop</a:t>
              </a:r>
              <a:r>
                <a:rPr kumimoji="0" lang="en-US" sz="1100" b="1" i="0" u="none" strike="noStrike" kern="0" cap="none" spc="-6" normalizeH="0" baseline="0" noProof="0" dirty="0">
                  <a:ln>
                    <a:noFill/>
                  </a:ln>
                  <a:solidFill>
                    <a:prstClr val="black"/>
                  </a:solidFill>
                  <a:effectLst/>
                  <a:uLnTx/>
                  <a:uFillTx/>
                </a:rPr>
                <a:t>-SG A1</a:t>
              </a:r>
            </a:p>
          </p:txBody>
        </p:sp>
        <p:cxnSp>
          <p:nvCxnSpPr>
            <p:cNvPr id="53" name="OTLSHAPE_T_3bb0440de3e24b27a232ace5d0f65362_HorizontalConnector1"/>
            <p:cNvCxnSpPr/>
            <p:nvPr>
              <p:custDataLst>
                <p:tags r:id="rId4"/>
              </p:custDataLst>
            </p:nvPr>
          </p:nvCxnSpPr>
          <p:spPr>
            <a:xfrm>
              <a:off x="900515" y="3907170"/>
              <a:ext cx="10332720" cy="0"/>
            </a:xfrm>
            <a:prstGeom prst="line">
              <a:avLst/>
            </a:prstGeom>
            <a:noFill/>
            <a:ln w="9525" cap="flat" cmpd="sng" algn="ctr">
              <a:solidFill>
                <a:srgbClr val="CCCCCC"/>
              </a:solidFill>
              <a:prstDash val="solid"/>
              <a:miter lim="800000"/>
              <a:headEnd type="none" w="med" len="med"/>
              <a:tailEnd type="none" w="med" len="med"/>
            </a:ln>
            <a:effectLst/>
          </p:spPr>
        </p:cxnSp>
        <p:sp>
          <p:nvSpPr>
            <p:cNvPr id="54" name="OTLSHAPE_T_3bb0440de3e24b27a232ace5d0f65362_Shape"/>
            <p:cNvSpPr/>
            <p:nvPr>
              <p:custDataLst>
                <p:tags r:id="rId5"/>
              </p:custDataLst>
            </p:nvPr>
          </p:nvSpPr>
          <p:spPr>
            <a:xfrm>
              <a:off x="10405931" y="3721994"/>
              <a:ext cx="1610057" cy="266915"/>
            </a:xfrm>
            <a:prstGeom prst="snip2DiagRect">
              <a:avLst>
                <a:gd name="adj1" fmla="val 100000"/>
                <a:gd name="adj2" fmla="val 16667"/>
              </a:avLst>
            </a:prstGeom>
            <a:solidFill>
              <a:srgbClr val="0070C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70C0"/>
                </a:solidFill>
                <a:effectLst/>
                <a:uLnTx/>
                <a:uFillTx/>
                <a:latin typeface="Calibri"/>
                <a:ea typeface="+mn-ea"/>
                <a:cs typeface="+mn-cs"/>
              </a:endParaRPr>
            </a:p>
          </p:txBody>
        </p:sp>
        <p:sp>
          <p:nvSpPr>
            <p:cNvPr id="55" name="OTLSHAPE_T_3bb0440de3e24b27a232ace5d0f65362_Title"/>
            <p:cNvSpPr txBox="1"/>
            <p:nvPr>
              <p:custDataLst>
                <p:tags r:id="rId6"/>
              </p:custDataLst>
            </p:nvPr>
          </p:nvSpPr>
          <p:spPr>
            <a:xfrm>
              <a:off x="86750" y="3821910"/>
              <a:ext cx="774700" cy="170519"/>
            </a:xfrm>
            <a:prstGeom prst="rect">
              <a:avLst/>
            </a:prstGeom>
            <a:noFill/>
          </p:spPr>
          <p:txBody>
            <a:bodyPr vert="horz" wrap="square" lIns="0" tIns="0" rIns="0" bIns="0" rtlCol="0" anchor="ctr" anchorCtr="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6" normalizeH="0" baseline="0" noProof="0" dirty="0" err="1">
                  <a:ln>
                    <a:noFill/>
                  </a:ln>
                  <a:solidFill>
                    <a:prstClr val="black"/>
                  </a:solidFill>
                  <a:effectLst/>
                  <a:uLnTx/>
                  <a:uFillTx/>
                </a:rPr>
                <a:t>Metop</a:t>
              </a:r>
              <a:r>
                <a:rPr kumimoji="0" lang="en-US" sz="1100" b="1" i="0" u="none" strike="noStrike" kern="0" cap="none" spc="-6" normalizeH="0" baseline="0" noProof="0" dirty="0">
                  <a:ln>
                    <a:noFill/>
                  </a:ln>
                  <a:solidFill>
                    <a:prstClr val="black"/>
                  </a:solidFill>
                  <a:effectLst/>
                  <a:uLnTx/>
                  <a:uFillTx/>
                </a:rPr>
                <a:t>-SG A2</a:t>
              </a:r>
            </a:p>
          </p:txBody>
        </p:sp>
      </p:grpSp>
    </p:spTree>
    <p:extLst>
      <p:ext uri="{BB962C8B-B14F-4D97-AF65-F5344CB8AC3E}">
        <p14:creationId xmlns:p14="http://schemas.microsoft.com/office/powerpoint/2010/main" val="1472742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2676"/>
            <a:ext cx="6043280" cy="276999"/>
          </a:xfrm>
          <a:prstGeom prst="rect">
            <a:avLst/>
          </a:prstGeom>
          <a:solidFill>
            <a:schemeClr val="accent1">
              <a:lumMod val="75000"/>
            </a:schemeClr>
          </a:solidFill>
        </p:spPr>
        <p:txBody>
          <a:bodyPr wrap="square" rtlCol="0">
            <a:spAutoFit/>
          </a:bodyPr>
          <a:lstStyle/>
          <a:p>
            <a:r>
              <a:rPr lang="en-GB" sz="1200" b="1" dirty="0">
                <a:solidFill>
                  <a:schemeClr val="bg1"/>
                </a:solidFill>
              </a:rPr>
              <a:t>Lightning Mapper (Lightning) </a:t>
            </a:r>
          </a:p>
        </p:txBody>
      </p:sp>
      <p:sp>
        <p:nvSpPr>
          <p:cNvPr id="9" name="TextBox 8">
            <a:extLst>
              <a:ext uri="{FF2B5EF4-FFF2-40B4-BE49-F238E27FC236}">
                <a16:creationId xmlns:a16="http://schemas.microsoft.com/office/drawing/2014/main" id="{583A0038-D038-492F-9774-9AB86D78366A}"/>
              </a:ext>
            </a:extLst>
          </p:cNvPr>
          <p:cNvSpPr txBox="1"/>
          <p:nvPr/>
        </p:nvSpPr>
        <p:spPr>
          <a:xfrm>
            <a:off x="1775520" y="4994168"/>
            <a:ext cx="8640960" cy="1200329"/>
          </a:xfrm>
          <a:prstGeom prst="rect">
            <a:avLst/>
          </a:prstGeom>
          <a:solidFill>
            <a:schemeClr val="bg1"/>
          </a:solidFill>
        </p:spPr>
        <p:txBody>
          <a:bodyPr wrap="square" rtlCol="0">
            <a:spAutoFit/>
          </a:bodyPr>
          <a:lstStyle/>
          <a:p>
            <a:endParaRPr lang="en-GB" u="sng" dirty="0">
              <a:solidFill>
                <a:schemeClr val="tx2"/>
              </a:solidFill>
            </a:endParaRPr>
          </a:p>
          <a:p>
            <a:r>
              <a:rPr lang="en-GB" u="sng" dirty="0">
                <a:solidFill>
                  <a:schemeClr val="tx2"/>
                </a:solidFill>
              </a:rPr>
              <a:t>WGIII Assessment:</a:t>
            </a:r>
          </a:p>
          <a:p>
            <a:r>
              <a:rPr lang="en-GB" dirty="0">
                <a:solidFill>
                  <a:schemeClr val="tx2"/>
                </a:solidFill>
              </a:rPr>
              <a:t>Low risk of not meeting the CGMS Baseline commitment.  An HLPP objective (1.2) exists to provide the capability for the whole geostationary ring.</a:t>
            </a:r>
            <a:endParaRPr lang="en-US" dirty="0">
              <a:solidFill>
                <a:schemeClr val="tx2"/>
              </a:solidFill>
            </a:endParaRPr>
          </a:p>
        </p:txBody>
      </p:sp>
      <p:sp>
        <p:nvSpPr>
          <p:cNvPr id="7" name="TextBox 6">
            <a:extLst>
              <a:ext uri="{FF2B5EF4-FFF2-40B4-BE49-F238E27FC236}">
                <a16:creationId xmlns:a16="http://schemas.microsoft.com/office/drawing/2014/main" id="{AB067805-48FD-4EA8-A311-5FBCCFF32D88}"/>
              </a:ext>
            </a:extLst>
          </p:cNvPr>
          <p:cNvSpPr txBox="1"/>
          <p:nvPr/>
        </p:nvSpPr>
        <p:spPr>
          <a:xfrm>
            <a:off x="6266096" y="432676"/>
            <a:ext cx="3215834" cy="307777"/>
          </a:xfrm>
          <a:prstGeom prst="rect">
            <a:avLst/>
          </a:prstGeom>
          <a:noFill/>
        </p:spPr>
        <p:txBody>
          <a:bodyPr wrap="square" rtlCol="0">
            <a:spAutoFit/>
          </a:bodyPr>
          <a:lstStyle/>
          <a:p>
            <a:r>
              <a:rPr lang="en-GB" sz="1400" dirty="0"/>
              <a:t>GEO - </a:t>
            </a:r>
            <a:r>
              <a:rPr lang="en-GB" sz="1400" dirty="0">
                <a:solidFill>
                  <a:srgbClr val="FF00FF"/>
                </a:solidFill>
              </a:rPr>
              <a:t>0°</a:t>
            </a:r>
            <a:r>
              <a:rPr lang="en-GB" sz="1400" dirty="0"/>
              <a:t>, </a:t>
            </a:r>
            <a:r>
              <a:rPr lang="en-GB" sz="1400" dirty="0">
                <a:solidFill>
                  <a:schemeClr val="accent4"/>
                </a:solidFill>
              </a:rPr>
              <a:t>75.2°W</a:t>
            </a:r>
            <a:r>
              <a:rPr lang="en-GB" sz="1400" dirty="0">
                <a:solidFill>
                  <a:schemeClr val="accent2">
                    <a:lumMod val="75000"/>
                  </a:schemeClr>
                </a:solidFill>
              </a:rPr>
              <a:t>,</a:t>
            </a:r>
            <a:r>
              <a:rPr lang="en-GB" sz="1400" dirty="0"/>
              <a:t> </a:t>
            </a:r>
            <a:r>
              <a:rPr lang="en-GB" sz="1400" dirty="0">
                <a:solidFill>
                  <a:schemeClr val="accent2"/>
                </a:solidFill>
              </a:rPr>
              <a:t>137°W</a:t>
            </a:r>
            <a:r>
              <a:rPr lang="en-GB" sz="1400" dirty="0">
                <a:solidFill>
                  <a:schemeClr val="accent4"/>
                </a:solidFill>
              </a:rPr>
              <a:t> </a:t>
            </a:r>
            <a:r>
              <a:rPr lang="en-GB" sz="1400" dirty="0"/>
              <a:t>and </a:t>
            </a:r>
            <a:r>
              <a:rPr lang="en-GB" sz="1400" dirty="0">
                <a:solidFill>
                  <a:srgbClr val="9933FF"/>
                </a:solidFill>
              </a:rPr>
              <a:t>Asian </a:t>
            </a:r>
            <a:r>
              <a:rPr lang="en-GB" sz="1400" dirty="0"/>
              <a:t>region</a:t>
            </a:r>
            <a:endParaRPr lang="en-US" sz="1400" dirty="0"/>
          </a:p>
        </p:txBody>
      </p:sp>
      <p:grpSp>
        <p:nvGrpSpPr>
          <p:cNvPr id="6" name="Group 5"/>
          <p:cNvGrpSpPr/>
          <p:nvPr/>
        </p:nvGrpSpPr>
        <p:grpSpPr>
          <a:xfrm>
            <a:off x="111618" y="937186"/>
            <a:ext cx="11968764" cy="4056982"/>
            <a:chOff x="103453" y="1823754"/>
            <a:chExt cx="11968764" cy="4056982"/>
          </a:xfrm>
        </p:grpSpPr>
        <p:cxnSp>
          <p:nvCxnSpPr>
            <p:cNvPr id="8" name="OTLSHAPE_T_d7360ab7c19448f4bb9a1fa18c36a5b5_HorizontalConnector1"/>
            <p:cNvCxnSpPr/>
            <p:nvPr>
              <p:custDataLst>
                <p:tags r:id="rId1"/>
              </p:custDataLst>
            </p:nvPr>
          </p:nvCxnSpPr>
          <p:spPr>
            <a:xfrm>
              <a:off x="592684" y="1915265"/>
              <a:ext cx="4131303"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OTLSHAPE_T_02db9fec320945a880b877a7641699cf_HorizontalConnector1"/>
            <p:cNvCxnSpPr/>
            <p:nvPr>
              <p:custDataLst>
                <p:tags r:id="rId2"/>
              </p:custDataLst>
            </p:nvPr>
          </p:nvCxnSpPr>
          <p:spPr>
            <a:xfrm>
              <a:off x="627719" y="3565709"/>
              <a:ext cx="38184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OTLSHAPE_T_22ae4c4a81b041098828d20b9805a664_HorizontalConnector1"/>
            <p:cNvCxnSpPr/>
            <p:nvPr>
              <p:custDataLst>
                <p:tags r:id="rId3"/>
              </p:custDataLst>
            </p:nvPr>
          </p:nvCxnSpPr>
          <p:spPr>
            <a:xfrm>
              <a:off x="555244" y="3299009"/>
              <a:ext cx="2305085"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OTLSHAPE_T_e169952f518e4f768b74153d3473b99e_HorizontalConnector1"/>
            <p:cNvCxnSpPr/>
            <p:nvPr>
              <p:custDataLst>
                <p:tags r:id="rId4"/>
              </p:custDataLst>
            </p:nvPr>
          </p:nvCxnSpPr>
          <p:spPr>
            <a:xfrm>
              <a:off x="627719" y="3032309"/>
              <a:ext cx="38184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OTLSHAPE_T_e169952f518e4f768b74153d3473b99e_Shape"/>
            <p:cNvSpPr/>
            <p:nvPr>
              <p:custDataLst>
                <p:tags r:id="rId5"/>
              </p:custDataLst>
            </p:nvPr>
          </p:nvSpPr>
          <p:spPr>
            <a:xfrm>
              <a:off x="1009565" y="2930709"/>
              <a:ext cx="6477000" cy="203200"/>
            </a:xfrm>
            <a:prstGeom prst="snip2DiagRect">
              <a:avLst>
                <a:gd name="adj1" fmla="val 100000"/>
                <a:gd name="adj2" fmla="val 16667"/>
              </a:avLst>
            </a:prstGeom>
            <a:solidFill>
              <a:schemeClr val="accent2">
                <a:lumMod val="75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TLSHAPE_T_e169952f518e4f768b74153d3473b99e_Title"/>
            <p:cNvSpPr txBox="1"/>
            <p:nvPr>
              <p:custDataLst>
                <p:tags r:id="rId6"/>
              </p:custDataLst>
            </p:nvPr>
          </p:nvSpPr>
          <p:spPr>
            <a:xfrm>
              <a:off x="131611" y="2948387"/>
              <a:ext cx="508000" cy="170519"/>
            </a:xfrm>
            <a:prstGeom prst="rect">
              <a:avLst/>
            </a:prstGeom>
            <a:noFill/>
          </p:spPr>
          <p:txBody>
            <a:bodyPr vert="horz" wrap="square" lIns="0" tIns="0" rIns="0" bIns="0" rtlCol="0" anchor="ctr" anchorCtr="0">
              <a:spAutoFit/>
            </a:bodyPr>
            <a:lstStyle/>
            <a:p>
              <a:r>
                <a:rPr lang="en-US" sz="1100" b="1" spc="-12" dirty="0">
                  <a:solidFill>
                    <a:schemeClr val="dk1"/>
                  </a:solidFill>
                  <a:latin typeface="Calibri" panose="020F0502020204030204" pitchFamily="34" charset="0"/>
                </a:rPr>
                <a:t>GOES-16</a:t>
              </a:r>
            </a:p>
          </p:txBody>
        </p:sp>
        <p:sp>
          <p:nvSpPr>
            <p:cNvPr id="16" name="OTLSHAPE_T_22ae4c4a81b041098828d20b9805a664_Shape"/>
            <p:cNvSpPr/>
            <p:nvPr>
              <p:custDataLst>
                <p:tags r:id="rId7"/>
              </p:custDataLst>
            </p:nvPr>
          </p:nvSpPr>
          <p:spPr>
            <a:xfrm>
              <a:off x="2860329" y="3239027"/>
              <a:ext cx="8945120" cy="161582"/>
            </a:xfrm>
            <a:prstGeom prst="snip2DiagRect">
              <a:avLst>
                <a:gd name="adj1" fmla="val 100000"/>
                <a:gd name="adj2" fmla="val 16667"/>
              </a:avLst>
            </a:prstGeom>
            <a:solidFill>
              <a:schemeClr val="accent2">
                <a:lumMod val="75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TLSHAPE_T_22ae4c4a81b041098828d20b9805a664_Title"/>
            <p:cNvSpPr txBox="1"/>
            <p:nvPr>
              <p:custDataLst>
                <p:tags r:id="rId8"/>
              </p:custDataLst>
            </p:nvPr>
          </p:nvSpPr>
          <p:spPr>
            <a:xfrm>
              <a:off x="127000" y="3213750"/>
              <a:ext cx="431800" cy="170519"/>
            </a:xfrm>
            <a:prstGeom prst="rect">
              <a:avLst/>
            </a:prstGeom>
            <a:noFill/>
          </p:spPr>
          <p:txBody>
            <a:bodyPr vert="horz" wrap="square" lIns="0" tIns="0" rIns="0" bIns="0" rtlCol="0" anchor="ctr" anchorCtr="0">
              <a:spAutoFit/>
            </a:bodyPr>
            <a:lstStyle/>
            <a:p>
              <a:r>
                <a:rPr lang="en-US" sz="1100" b="1" spc="-12">
                  <a:solidFill>
                    <a:schemeClr val="dk1"/>
                  </a:solidFill>
                  <a:latin typeface="Calibri" panose="020F0502020204030204" pitchFamily="34" charset="0"/>
                </a:rPr>
                <a:t>GOES-T</a:t>
              </a:r>
            </a:p>
          </p:txBody>
        </p:sp>
        <p:sp>
          <p:nvSpPr>
            <p:cNvPr id="18" name="OTLSHAPE_T_02db9fec320945a880b877a7641699cf_Shape"/>
            <p:cNvSpPr/>
            <p:nvPr>
              <p:custDataLst>
                <p:tags r:id="rId9"/>
              </p:custDataLst>
            </p:nvPr>
          </p:nvSpPr>
          <p:spPr>
            <a:xfrm>
              <a:off x="1009565" y="3464109"/>
              <a:ext cx="6477000" cy="170961"/>
            </a:xfrm>
            <a:prstGeom prst="snip2DiagRect">
              <a:avLst>
                <a:gd name="adj1" fmla="val 100000"/>
                <a:gd name="adj2" fmla="val 16667"/>
              </a:avLst>
            </a:prstGeom>
            <a:solidFill>
              <a:srgbClr val="FFC0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60000"/>
                    <a:lumOff val="40000"/>
                  </a:schemeClr>
                </a:solidFill>
              </a:endParaRPr>
            </a:p>
          </p:txBody>
        </p:sp>
        <p:sp>
          <p:nvSpPr>
            <p:cNvPr id="19" name="OTLSHAPE_T_02db9fec320945a880b877a7641699cf_Title"/>
            <p:cNvSpPr txBox="1"/>
            <p:nvPr>
              <p:custDataLst>
                <p:tags r:id="rId10"/>
              </p:custDataLst>
            </p:nvPr>
          </p:nvSpPr>
          <p:spPr>
            <a:xfrm>
              <a:off x="127000" y="3480450"/>
              <a:ext cx="508000" cy="170519"/>
            </a:xfrm>
            <a:prstGeom prst="rect">
              <a:avLst/>
            </a:prstGeom>
            <a:noFill/>
          </p:spPr>
          <p:txBody>
            <a:bodyPr vert="horz" wrap="square" lIns="0" tIns="0" rIns="0" bIns="0" rtlCol="0" anchor="ctr" anchorCtr="0">
              <a:spAutoFit/>
            </a:bodyPr>
            <a:lstStyle/>
            <a:p>
              <a:r>
                <a:rPr lang="en-US" sz="1100" b="1" spc="-12">
                  <a:solidFill>
                    <a:schemeClr val="dk1"/>
                  </a:solidFill>
                  <a:latin typeface="Calibri" panose="020F0502020204030204" pitchFamily="34" charset="0"/>
                </a:rPr>
                <a:t>GOES-17</a:t>
              </a:r>
            </a:p>
          </p:txBody>
        </p:sp>
        <p:sp>
          <p:nvSpPr>
            <p:cNvPr id="20" name="OTLSHAPE_T_d7360ab7c19448f4bb9a1fa18c36a5b5_Shape"/>
            <p:cNvSpPr/>
            <p:nvPr>
              <p:custDataLst>
                <p:tags r:id="rId11"/>
              </p:custDataLst>
            </p:nvPr>
          </p:nvSpPr>
          <p:spPr>
            <a:xfrm>
              <a:off x="4708559" y="3732541"/>
              <a:ext cx="7096890" cy="205827"/>
            </a:xfrm>
            <a:prstGeom prst="snip2DiagRect">
              <a:avLst>
                <a:gd name="adj1" fmla="val 100000"/>
                <a:gd name="adj2" fmla="val 16667"/>
              </a:avLst>
            </a:prstGeom>
            <a:solidFill>
              <a:srgbClr val="FFC0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60000"/>
                    <a:lumOff val="40000"/>
                  </a:schemeClr>
                </a:solidFill>
              </a:endParaRPr>
            </a:p>
          </p:txBody>
        </p:sp>
        <p:sp>
          <p:nvSpPr>
            <p:cNvPr id="21" name="OTLSHAPE_T_d7360ab7c19448f4bb9a1fa18c36a5b5_Title"/>
            <p:cNvSpPr txBox="1"/>
            <p:nvPr>
              <p:custDataLst>
                <p:tags r:id="rId12"/>
              </p:custDataLst>
            </p:nvPr>
          </p:nvSpPr>
          <p:spPr>
            <a:xfrm>
              <a:off x="127000" y="3747150"/>
              <a:ext cx="457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GOES-U</a:t>
              </a:r>
            </a:p>
          </p:txBody>
        </p:sp>
        <p:sp>
          <p:nvSpPr>
            <p:cNvPr id="22" name="OTLSHAPE_TB_00000000000000000000000000000000_LeftEndCaps"/>
            <p:cNvSpPr txBox="1"/>
            <p:nvPr>
              <p:custDataLst>
                <p:tags r:id="rId13"/>
              </p:custDataLst>
            </p:nvPr>
          </p:nvSpPr>
          <p:spPr>
            <a:xfrm>
              <a:off x="236774" y="5530383"/>
              <a:ext cx="45360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23" name="OTLSHAPE_TB_00000000000000000000000000000000_RightEndCaps"/>
            <p:cNvSpPr txBox="1"/>
            <p:nvPr>
              <p:custDataLst>
                <p:tags r:id="rId14"/>
              </p:custDataLst>
            </p:nvPr>
          </p:nvSpPr>
          <p:spPr>
            <a:xfrm>
              <a:off x="11478434" y="5603737"/>
              <a:ext cx="582938"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24" name="OTLSHAPE_TB_00000000000000000000000000000000_ScaleContainer"/>
            <p:cNvSpPr/>
            <p:nvPr>
              <p:custDataLst>
                <p:tags r:id="rId15"/>
              </p:custDataLst>
            </p:nvPr>
          </p:nvSpPr>
          <p:spPr>
            <a:xfrm>
              <a:off x="870256" y="5141210"/>
              <a:ext cx="11201961"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TLSHAPE_TB_00000000000000000000000000000000_TodayMarkerShape"/>
            <p:cNvSpPr/>
            <p:nvPr>
              <p:custDataLst>
                <p:tags r:id="rId16"/>
              </p:custDataLst>
            </p:nvPr>
          </p:nvSpPr>
          <p:spPr>
            <a:xfrm>
              <a:off x="1018202" y="5522210"/>
              <a:ext cx="114791"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TLSHAPE_TB_00000000000000000000000000000000_TodayMarkerText"/>
            <p:cNvSpPr txBox="1"/>
            <p:nvPr>
              <p:custDataLst>
                <p:tags r:id="rId17"/>
              </p:custDataLst>
            </p:nvPr>
          </p:nvSpPr>
          <p:spPr>
            <a:xfrm>
              <a:off x="891962" y="5649210"/>
              <a:ext cx="369882"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28" name="OTLSHAPE_TB_00000000000000000000000000000000_TimescaleInterval1"/>
            <p:cNvSpPr txBox="1"/>
            <p:nvPr>
              <p:custDataLst>
                <p:tags r:id="rId18"/>
              </p:custDataLst>
            </p:nvPr>
          </p:nvSpPr>
          <p:spPr>
            <a:xfrm>
              <a:off x="1099839" y="5238682"/>
              <a:ext cx="30626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29" name="OTLSHAPE_TB_00000000000000000000000000000000_Separator1"/>
            <p:cNvCxnSpPr/>
            <p:nvPr>
              <p:custDataLst>
                <p:tags r:id="rId19"/>
              </p:custDataLst>
            </p:nvPr>
          </p:nvCxnSpPr>
          <p:spPr>
            <a:xfrm>
              <a:off x="1966694" y="520471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OTLSHAPE_TB_00000000000000000000000000000000_TimescaleInterval2"/>
            <p:cNvSpPr txBox="1"/>
            <p:nvPr>
              <p:custDataLst>
                <p:tags r:id="rId20"/>
              </p:custDataLst>
            </p:nvPr>
          </p:nvSpPr>
          <p:spPr>
            <a:xfrm>
              <a:off x="2030467" y="5238682"/>
              <a:ext cx="30626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2021</a:t>
              </a:r>
            </a:p>
          </p:txBody>
        </p:sp>
        <p:cxnSp>
          <p:nvCxnSpPr>
            <p:cNvPr id="31" name="OTLSHAPE_TB_00000000000000000000000000000000_Separator2"/>
            <p:cNvCxnSpPr/>
            <p:nvPr>
              <p:custDataLst>
                <p:tags r:id="rId21"/>
              </p:custDataLst>
            </p:nvPr>
          </p:nvCxnSpPr>
          <p:spPr>
            <a:xfrm>
              <a:off x="2894780" y="520471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OTLSHAPE_TB_00000000000000000000000000000000_TimescaleInterval3"/>
            <p:cNvSpPr txBox="1"/>
            <p:nvPr>
              <p:custDataLst>
                <p:tags r:id="rId22"/>
              </p:custDataLst>
            </p:nvPr>
          </p:nvSpPr>
          <p:spPr>
            <a:xfrm>
              <a:off x="2958552" y="5238682"/>
              <a:ext cx="30626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33" name="OTLSHAPE_TB_00000000000000000000000000000000_Separator3"/>
            <p:cNvCxnSpPr/>
            <p:nvPr>
              <p:custDataLst>
                <p:tags r:id="rId23"/>
              </p:custDataLst>
            </p:nvPr>
          </p:nvCxnSpPr>
          <p:spPr>
            <a:xfrm>
              <a:off x="3822865" y="520471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OTLSHAPE_TB_00000000000000000000000000000000_TimescaleInterval4"/>
            <p:cNvSpPr txBox="1"/>
            <p:nvPr>
              <p:custDataLst>
                <p:tags r:id="rId24"/>
              </p:custDataLst>
            </p:nvPr>
          </p:nvSpPr>
          <p:spPr>
            <a:xfrm>
              <a:off x="3886637" y="5238682"/>
              <a:ext cx="30626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35" name="OTLSHAPE_TB_00000000000000000000000000000000_Separator4"/>
            <p:cNvCxnSpPr/>
            <p:nvPr>
              <p:custDataLst>
                <p:tags r:id="rId25"/>
              </p:custDataLst>
            </p:nvPr>
          </p:nvCxnSpPr>
          <p:spPr>
            <a:xfrm>
              <a:off x="4750949" y="520471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OTLSHAPE_TB_00000000000000000000000000000000_TimescaleInterval5"/>
            <p:cNvSpPr txBox="1"/>
            <p:nvPr>
              <p:custDataLst>
                <p:tags r:id="rId26"/>
              </p:custDataLst>
            </p:nvPr>
          </p:nvSpPr>
          <p:spPr>
            <a:xfrm>
              <a:off x="4814722" y="5238682"/>
              <a:ext cx="30626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37" name="OTLSHAPE_TB_00000000000000000000000000000000_Separator5"/>
            <p:cNvCxnSpPr/>
            <p:nvPr>
              <p:custDataLst>
                <p:tags r:id="rId27"/>
              </p:custDataLst>
            </p:nvPr>
          </p:nvCxnSpPr>
          <p:spPr>
            <a:xfrm>
              <a:off x="5681577" y="520471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OTLSHAPE_TB_00000000000000000000000000000000_TimescaleInterval6"/>
            <p:cNvSpPr txBox="1"/>
            <p:nvPr>
              <p:custDataLst>
                <p:tags r:id="rId28"/>
              </p:custDataLst>
            </p:nvPr>
          </p:nvSpPr>
          <p:spPr>
            <a:xfrm>
              <a:off x="5745350" y="5238682"/>
              <a:ext cx="30626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39" name="OTLSHAPE_TB_00000000000000000000000000000000_Separator6"/>
            <p:cNvCxnSpPr/>
            <p:nvPr>
              <p:custDataLst>
                <p:tags r:id="rId29"/>
              </p:custDataLst>
            </p:nvPr>
          </p:nvCxnSpPr>
          <p:spPr>
            <a:xfrm>
              <a:off x="6609662" y="520471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OTLSHAPE_TB_00000000000000000000000000000000_TimescaleInterval7"/>
            <p:cNvSpPr txBox="1"/>
            <p:nvPr>
              <p:custDataLst>
                <p:tags r:id="rId30"/>
              </p:custDataLst>
            </p:nvPr>
          </p:nvSpPr>
          <p:spPr>
            <a:xfrm>
              <a:off x="6673435" y="5238682"/>
              <a:ext cx="30626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41" name="OTLSHAPE_TB_00000000000000000000000000000000_Separator7"/>
            <p:cNvCxnSpPr/>
            <p:nvPr>
              <p:custDataLst>
                <p:tags r:id="rId31"/>
              </p:custDataLst>
            </p:nvPr>
          </p:nvCxnSpPr>
          <p:spPr>
            <a:xfrm>
              <a:off x="7537746" y="520471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OTLSHAPE_TB_00000000000000000000000000000000_TimescaleInterval8"/>
            <p:cNvSpPr txBox="1"/>
            <p:nvPr>
              <p:custDataLst>
                <p:tags r:id="rId32"/>
              </p:custDataLst>
            </p:nvPr>
          </p:nvSpPr>
          <p:spPr>
            <a:xfrm>
              <a:off x="7601519" y="5238682"/>
              <a:ext cx="30626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43" name="OTLSHAPE_TB_00000000000000000000000000000000_Separator8"/>
            <p:cNvCxnSpPr/>
            <p:nvPr>
              <p:custDataLst>
                <p:tags r:id="rId33"/>
              </p:custDataLst>
            </p:nvPr>
          </p:nvCxnSpPr>
          <p:spPr>
            <a:xfrm>
              <a:off x="8465832" y="520471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OTLSHAPE_TB_00000000000000000000000000000000_TimescaleInterval9"/>
            <p:cNvSpPr txBox="1"/>
            <p:nvPr>
              <p:custDataLst>
                <p:tags r:id="rId34"/>
              </p:custDataLst>
            </p:nvPr>
          </p:nvSpPr>
          <p:spPr>
            <a:xfrm>
              <a:off x="8529605" y="5238682"/>
              <a:ext cx="30626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45" name="OTLSHAPE_TB_00000000000000000000000000000000_Separator9"/>
            <p:cNvCxnSpPr/>
            <p:nvPr>
              <p:custDataLst>
                <p:tags r:id="rId35"/>
              </p:custDataLst>
            </p:nvPr>
          </p:nvCxnSpPr>
          <p:spPr>
            <a:xfrm>
              <a:off x="9396459" y="520471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OTLSHAPE_TB_00000000000000000000000000000000_TimescaleInterval10"/>
            <p:cNvSpPr txBox="1"/>
            <p:nvPr>
              <p:custDataLst>
                <p:tags r:id="rId36"/>
              </p:custDataLst>
            </p:nvPr>
          </p:nvSpPr>
          <p:spPr>
            <a:xfrm>
              <a:off x="9460232" y="5238682"/>
              <a:ext cx="30626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47" name="OTLSHAPE_TB_00000000000000000000000000000000_Separator10"/>
            <p:cNvCxnSpPr/>
            <p:nvPr>
              <p:custDataLst>
                <p:tags r:id="rId37"/>
              </p:custDataLst>
            </p:nvPr>
          </p:nvCxnSpPr>
          <p:spPr>
            <a:xfrm>
              <a:off x="10324544" y="520471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OTLSHAPE_TB_00000000000000000000000000000000_TimescaleInterval11"/>
            <p:cNvSpPr txBox="1"/>
            <p:nvPr>
              <p:custDataLst>
                <p:tags r:id="rId38"/>
              </p:custDataLst>
            </p:nvPr>
          </p:nvSpPr>
          <p:spPr>
            <a:xfrm>
              <a:off x="10388317" y="5238682"/>
              <a:ext cx="30626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49" name="OTLSHAPE_TB_00000000000000000000000000000000_Separator10"/>
            <p:cNvCxnSpPr/>
            <p:nvPr>
              <p:custDataLst>
                <p:tags r:id="rId39"/>
              </p:custDataLst>
            </p:nvPr>
          </p:nvCxnSpPr>
          <p:spPr>
            <a:xfrm>
              <a:off x="11124423" y="519808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OTLSHAPE_TB_00000000000000000000000000000000_TimescaleInterval11"/>
            <p:cNvSpPr txBox="1"/>
            <p:nvPr>
              <p:custDataLst>
                <p:tags r:id="rId40"/>
              </p:custDataLst>
            </p:nvPr>
          </p:nvSpPr>
          <p:spPr>
            <a:xfrm>
              <a:off x="11284020" y="5224108"/>
              <a:ext cx="30626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cxnSp>
          <p:nvCxnSpPr>
            <p:cNvPr id="51" name="OTLSHAPE_T_659d7d0545684876b396f0a2f0f93593_HorizontalConnector1"/>
            <p:cNvCxnSpPr/>
            <p:nvPr>
              <p:custDataLst>
                <p:tags r:id="rId41"/>
              </p:custDataLst>
            </p:nvPr>
          </p:nvCxnSpPr>
          <p:spPr>
            <a:xfrm>
              <a:off x="541376" y="2392883"/>
              <a:ext cx="967522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OTLSHAPE_T_e9bf399bad824bec9e1f976c4c479a51_HorizontalConnector1"/>
            <p:cNvCxnSpPr/>
            <p:nvPr>
              <p:custDataLst>
                <p:tags r:id="rId42"/>
              </p:custDataLst>
            </p:nvPr>
          </p:nvCxnSpPr>
          <p:spPr>
            <a:xfrm flipV="1">
              <a:off x="583100" y="3837659"/>
              <a:ext cx="4125459" cy="3739"/>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OTLSHAPE_T_e9bf399bad824bec9e1f976c4c479a51_Shape"/>
            <p:cNvSpPr/>
            <p:nvPr>
              <p:custDataLst>
                <p:tags r:id="rId43"/>
              </p:custDataLst>
            </p:nvPr>
          </p:nvSpPr>
          <p:spPr>
            <a:xfrm>
              <a:off x="2175274" y="1843490"/>
              <a:ext cx="7550468" cy="213663"/>
            </a:xfrm>
            <a:prstGeom prst="snip2DiagRect">
              <a:avLst>
                <a:gd name="adj1" fmla="val 100000"/>
                <a:gd name="adj2" fmla="val 16667"/>
              </a:avLst>
            </a:prstGeom>
            <a:solidFill>
              <a:srgbClr val="FF00FF"/>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TLSHAPE_T_e9bf399bad824bec9e1f976c4c479a51_Title"/>
            <p:cNvSpPr txBox="1"/>
            <p:nvPr>
              <p:custDataLst>
                <p:tags r:id="rId44"/>
              </p:custDataLst>
            </p:nvPr>
          </p:nvSpPr>
          <p:spPr>
            <a:xfrm>
              <a:off x="117176" y="1823754"/>
              <a:ext cx="457200" cy="170519"/>
            </a:xfrm>
            <a:prstGeom prst="rect">
              <a:avLst/>
            </a:prstGeom>
            <a:noFill/>
          </p:spPr>
          <p:txBody>
            <a:bodyPr vert="horz" wrap="square" lIns="0" tIns="0" rIns="0" bIns="0" rtlCol="0" anchor="ctr" anchorCtr="0">
              <a:spAutoFit/>
            </a:bodyPr>
            <a:lstStyle/>
            <a:p>
              <a:r>
                <a:rPr lang="en-US" sz="1100" b="1" spc="-14" dirty="0">
                  <a:solidFill>
                    <a:schemeClr val="dk1"/>
                  </a:solidFill>
                  <a:latin typeface="Calibri" panose="020F0502020204030204" pitchFamily="34" charset="0"/>
                </a:rPr>
                <a:t>MTG-I1</a:t>
              </a:r>
            </a:p>
          </p:txBody>
        </p:sp>
        <p:sp>
          <p:nvSpPr>
            <p:cNvPr id="55" name="OTLSHAPE_T_659d7d0545684876b396f0a2f0f93593_Shape"/>
            <p:cNvSpPr/>
            <p:nvPr>
              <p:custDataLst>
                <p:tags r:id="rId45"/>
              </p:custDataLst>
            </p:nvPr>
          </p:nvSpPr>
          <p:spPr>
            <a:xfrm>
              <a:off x="6026747" y="2260681"/>
              <a:ext cx="5778701" cy="227395"/>
            </a:xfrm>
            <a:prstGeom prst="snip2DiagRect">
              <a:avLst>
                <a:gd name="adj1" fmla="val 100000"/>
                <a:gd name="adj2" fmla="val 16667"/>
              </a:avLst>
            </a:prstGeom>
            <a:solidFill>
              <a:srgbClr val="FF00FF"/>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TLSHAPE_T_659d7d0545684876b396f0a2f0f93593_Title"/>
            <p:cNvSpPr txBox="1"/>
            <p:nvPr>
              <p:custDataLst>
                <p:tags r:id="rId46"/>
              </p:custDataLst>
            </p:nvPr>
          </p:nvSpPr>
          <p:spPr>
            <a:xfrm>
              <a:off x="117176" y="2307624"/>
              <a:ext cx="457200" cy="170519"/>
            </a:xfrm>
            <a:prstGeom prst="rect">
              <a:avLst/>
            </a:prstGeom>
            <a:noFill/>
          </p:spPr>
          <p:txBody>
            <a:bodyPr vert="horz" wrap="square" lIns="0" tIns="0" rIns="0" bIns="0" rtlCol="0" anchor="ctr" anchorCtr="0">
              <a:spAutoFit/>
            </a:bodyPr>
            <a:lstStyle/>
            <a:p>
              <a:r>
                <a:rPr lang="en-US" sz="1100" b="1" spc="-14" dirty="0">
                  <a:solidFill>
                    <a:schemeClr val="dk1"/>
                  </a:solidFill>
                  <a:latin typeface="Calibri" panose="020F0502020204030204" pitchFamily="34" charset="0"/>
                </a:rPr>
                <a:t>MTG-I2</a:t>
              </a:r>
            </a:p>
          </p:txBody>
        </p:sp>
        <p:cxnSp>
          <p:nvCxnSpPr>
            <p:cNvPr id="57" name="OTLSHAPE_T_659d7d0545684876b396f0a2f0f93593_HorizontalConnector1"/>
            <p:cNvCxnSpPr/>
            <p:nvPr>
              <p:custDataLst>
                <p:tags r:id="rId47"/>
              </p:custDataLst>
            </p:nvPr>
          </p:nvCxnSpPr>
          <p:spPr>
            <a:xfrm>
              <a:off x="559552" y="2688003"/>
              <a:ext cx="967522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OTLSHAPE_T_659d7d0545684876b396f0a2f0f93593_Title"/>
            <p:cNvSpPr txBox="1"/>
            <p:nvPr>
              <p:custDataLst>
                <p:tags r:id="rId48"/>
              </p:custDataLst>
            </p:nvPr>
          </p:nvSpPr>
          <p:spPr>
            <a:xfrm>
              <a:off x="103453" y="2602744"/>
              <a:ext cx="457200" cy="170519"/>
            </a:xfrm>
            <a:prstGeom prst="rect">
              <a:avLst/>
            </a:prstGeom>
            <a:noFill/>
          </p:spPr>
          <p:txBody>
            <a:bodyPr vert="horz" wrap="square" lIns="0" tIns="0" rIns="0" bIns="0" rtlCol="0" anchor="ctr" anchorCtr="0">
              <a:spAutoFit/>
            </a:bodyPr>
            <a:lstStyle/>
            <a:p>
              <a:r>
                <a:rPr lang="en-US" sz="1100" b="1" spc="-14" dirty="0">
                  <a:solidFill>
                    <a:schemeClr val="dk1"/>
                  </a:solidFill>
                  <a:latin typeface="Calibri" panose="020F0502020204030204" pitchFamily="34" charset="0"/>
                </a:rPr>
                <a:t>MTG-I3</a:t>
              </a:r>
            </a:p>
          </p:txBody>
        </p:sp>
        <p:sp>
          <p:nvSpPr>
            <p:cNvPr id="59" name="OTLSHAPE_T_659d7d0545684876b396f0a2f0f93593_Shape"/>
            <p:cNvSpPr/>
            <p:nvPr>
              <p:custDataLst>
                <p:tags r:id="rId49"/>
              </p:custDataLst>
            </p:nvPr>
          </p:nvSpPr>
          <p:spPr>
            <a:xfrm>
              <a:off x="9725741" y="2569603"/>
              <a:ext cx="2079707" cy="250404"/>
            </a:xfrm>
            <a:prstGeom prst="snip2DiagRect">
              <a:avLst>
                <a:gd name="adj1" fmla="val 100000"/>
                <a:gd name="adj2" fmla="val 16667"/>
              </a:avLst>
            </a:prstGeom>
            <a:solidFill>
              <a:srgbClr val="FF00FF"/>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60" name="OTLSHAPE_T_4df40400cccb4f6ebb5f8ee0b141a2a9_HorizontalConnector1"/>
            <p:cNvCxnSpPr/>
            <p:nvPr>
              <p:custDataLst>
                <p:tags r:id="rId50"/>
              </p:custDataLst>
            </p:nvPr>
          </p:nvCxnSpPr>
          <p:spPr>
            <a:xfrm>
              <a:off x="579367" y="4547772"/>
              <a:ext cx="547624"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OTLSHAPE_T_343f391b417b42d18695b944689a1159_HorizontalConnector1"/>
            <p:cNvCxnSpPr/>
            <p:nvPr>
              <p:custDataLst>
                <p:tags r:id="rId51"/>
              </p:custDataLst>
            </p:nvPr>
          </p:nvCxnSpPr>
          <p:spPr>
            <a:xfrm>
              <a:off x="565029" y="4937681"/>
              <a:ext cx="246888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OTLSHAPE_T_343f391b417b42d18695b944689a1159_Shape"/>
            <p:cNvSpPr/>
            <p:nvPr>
              <p:custDataLst>
                <p:tags r:id="rId52"/>
              </p:custDataLst>
            </p:nvPr>
          </p:nvSpPr>
          <p:spPr>
            <a:xfrm>
              <a:off x="2398440" y="4766610"/>
              <a:ext cx="6462939" cy="228416"/>
            </a:xfrm>
            <a:prstGeom prst="snip2DiagRect">
              <a:avLst>
                <a:gd name="adj1" fmla="val 100000"/>
                <a:gd name="adj2" fmla="val 16667"/>
              </a:avLst>
            </a:prstGeom>
            <a:solidFill>
              <a:srgbClr val="7030A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
          <p:nvSpPr>
            <p:cNvPr id="63" name="OTLSHAPE_T_343f391b417b42d18695b944689a1159_Title"/>
            <p:cNvSpPr txBox="1"/>
            <p:nvPr>
              <p:custDataLst>
                <p:tags r:id="rId53"/>
              </p:custDataLst>
            </p:nvPr>
          </p:nvSpPr>
          <p:spPr>
            <a:xfrm>
              <a:off x="172380" y="4878182"/>
              <a:ext cx="330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FY-4C</a:t>
              </a:r>
            </a:p>
          </p:txBody>
        </p:sp>
        <p:sp>
          <p:nvSpPr>
            <p:cNvPr id="64" name="OTLSHAPE_T_4df40400cccb4f6ebb5f8ee0b141a2a9_Shape"/>
            <p:cNvSpPr/>
            <p:nvPr>
              <p:custDataLst>
                <p:tags r:id="rId54"/>
              </p:custDataLst>
            </p:nvPr>
          </p:nvSpPr>
          <p:spPr>
            <a:xfrm>
              <a:off x="1095687" y="4416855"/>
              <a:ext cx="1634670" cy="222497"/>
            </a:xfrm>
            <a:prstGeom prst="snip2DiagRect">
              <a:avLst>
                <a:gd name="adj1" fmla="val 100000"/>
                <a:gd name="adj2" fmla="val 16667"/>
              </a:avLst>
            </a:prstGeom>
            <a:solidFill>
              <a:srgbClr val="7030A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
          <p:nvSpPr>
            <p:cNvPr id="65" name="OTLSHAPE_T_4df40400cccb4f6ebb5f8ee0b141a2a9_Title"/>
            <p:cNvSpPr txBox="1"/>
            <p:nvPr>
              <p:custDataLst>
                <p:tags r:id="rId55"/>
              </p:custDataLst>
            </p:nvPr>
          </p:nvSpPr>
          <p:spPr>
            <a:xfrm>
              <a:off x="172380" y="4466688"/>
              <a:ext cx="3429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FY-4A</a:t>
              </a:r>
            </a:p>
          </p:txBody>
        </p:sp>
        <p:sp>
          <p:nvSpPr>
            <p:cNvPr id="66" name="OTLSHAPE_T_343f391b417b42d18695b944689a1159_Title"/>
            <p:cNvSpPr txBox="1"/>
            <p:nvPr>
              <p:custDataLst>
                <p:tags r:id="rId56"/>
              </p:custDataLst>
            </p:nvPr>
          </p:nvSpPr>
          <p:spPr>
            <a:xfrm>
              <a:off x="135603" y="4087556"/>
              <a:ext cx="840683"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Electro-MN 2</a:t>
              </a:r>
            </a:p>
          </p:txBody>
        </p:sp>
        <p:cxnSp>
          <p:nvCxnSpPr>
            <p:cNvPr id="67" name="OTLSHAPE_T_343f391b417b42d18695b944689a1159_HorizontalConnector1"/>
            <p:cNvCxnSpPr/>
            <p:nvPr>
              <p:custDataLst>
                <p:tags r:id="rId57"/>
              </p:custDataLst>
            </p:nvPr>
          </p:nvCxnSpPr>
          <p:spPr>
            <a:xfrm>
              <a:off x="1211902" y="4214946"/>
              <a:ext cx="5655913" cy="1052"/>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8" name="OTLSHAPE_T_4df40400cccb4f6ebb5f8ee0b141a2a9_Shape"/>
            <p:cNvSpPr/>
            <p:nvPr/>
          </p:nvSpPr>
          <p:spPr>
            <a:xfrm>
              <a:off x="6596291" y="4145524"/>
              <a:ext cx="5209158" cy="143884"/>
            </a:xfrm>
            <a:prstGeom prst="snip2DiagRect">
              <a:avLst>
                <a:gd name="adj1" fmla="val 100000"/>
                <a:gd name="adj2" fmla="val 16667"/>
              </a:avLst>
            </a:prstGeom>
            <a:solidFill>
              <a:schemeClr val="accent4"/>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Tree>
    <p:extLst>
      <p:ext uri="{BB962C8B-B14F-4D97-AF65-F5344CB8AC3E}">
        <p14:creationId xmlns:p14="http://schemas.microsoft.com/office/powerpoint/2010/main" val="3316580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183348" y="432676"/>
            <a:ext cx="5912651" cy="276999"/>
          </a:xfrm>
          <a:prstGeom prst="rect">
            <a:avLst/>
          </a:prstGeom>
          <a:solidFill>
            <a:schemeClr val="accent1">
              <a:lumMod val="75000"/>
            </a:schemeClr>
          </a:solidFill>
        </p:spPr>
        <p:txBody>
          <a:bodyPr wrap="square" rtlCol="0">
            <a:spAutoFit/>
          </a:bodyPr>
          <a:lstStyle/>
          <a:p>
            <a:r>
              <a:rPr lang="en-GB" sz="1200" b="1" dirty="0">
                <a:solidFill>
                  <a:schemeClr val="bg1"/>
                </a:solidFill>
              </a:rPr>
              <a:t>Visible / IR Radiometer (Radiation Balance) </a:t>
            </a:r>
          </a:p>
        </p:txBody>
      </p:sp>
      <p:sp>
        <p:nvSpPr>
          <p:cNvPr id="6" name="TextBox 5">
            <a:extLst>
              <a:ext uri="{FF2B5EF4-FFF2-40B4-BE49-F238E27FC236}">
                <a16:creationId xmlns:a16="http://schemas.microsoft.com/office/drawing/2014/main" id="{0671A2BA-991D-43DD-B6CF-21C563972F7A}"/>
              </a:ext>
            </a:extLst>
          </p:cNvPr>
          <p:cNvSpPr txBox="1"/>
          <p:nvPr/>
        </p:nvSpPr>
        <p:spPr>
          <a:xfrm>
            <a:off x="6164159" y="432676"/>
            <a:ext cx="5690677" cy="307777"/>
          </a:xfrm>
          <a:prstGeom prst="rect">
            <a:avLst/>
          </a:prstGeom>
          <a:noFill/>
        </p:spPr>
        <p:txBody>
          <a:bodyPr wrap="square" rtlCol="0">
            <a:spAutoFit/>
          </a:bodyPr>
          <a:lstStyle/>
          <a:p>
            <a:r>
              <a:rPr lang="en-GB" sz="1400" dirty="0"/>
              <a:t>LEO - 2 sun-synchronous orbits, </a:t>
            </a:r>
            <a:r>
              <a:rPr lang="en-GB" sz="1400" dirty="0">
                <a:solidFill>
                  <a:schemeClr val="accent5"/>
                </a:solidFill>
              </a:rPr>
              <a:t>early morning </a:t>
            </a:r>
            <a:r>
              <a:rPr lang="en-GB" sz="1400" dirty="0"/>
              <a:t>and </a:t>
            </a:r>
            <a:r>
              <a:rPr lang="en-GB" sz="1400" dirty="0">
                <a:solidFill>
                  <a:srgbClr val="00B0F0"/>
                </a:solidFill>
              </a:rPr>
              <a:t>afternoon orbits</a:t>
            </a:r>
            <a:endParaRPr lang="en-GB" sz="1400" dirty="0"/>
          </a:p>
        </p:txBody>
      </p:sp>
      <p:grpSp>
        <p:nvGrpSpPr>
          <p:cNvPr id="3" name="Group 2"/>
          <p:cNvGrpSpPr/>
          <p:nvPr/>
        </p:nvGrpSpPr>
        <p:grpSpPr>
          <a:xfrm>
            <a:off x="86507" y="1642211"/>
            <a:ext cx="12018985" cy="4128068"/>
            <a:chOff x="67077" y="2268376"/>
            <a:chExt cx="12018985" cy="4128068"/>
          </a:xfrm>
        </p:grpSpPr>
        <p:cxnSp>
          <p:nvCxnSpPr>
            <p:cNvPr id="5" name="OTLSHAPE_T_7d7d9fcbd6a54a57bd58e858c22c7744_HorizontalConnector1"/>
            <p:cNvCxnSpPr/>
            <p:nvPr>
              <p:custDataLst>
                <p:tags r:id="rId1"/>
              </p:custDataLst>
            </p:nvPr>
          </p:nvCxnSpPr>
          <p:spPr>
            <a:xfrm>
              <a:off x="476504" y="2362231"/>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181966" y="5656918"/>
              <a:ext cx="11904096" cy="739526"/>
              <a:chOff x="213691" y="5143500"/>
              <a:chExt cx="11904096" cy="739526"/>
            </a:xfrm>
          </p:grpSpPr>
          <p:sp>
            <p:nvSpPr>
              <p:cNvPr id="8" name="OTLSHAPE_TB_00000000000000000000000000000000_LeftEndCaps"/>
              <p:cNvSpPr txBox="1"/>
              <p:nvPr>
                <p:custDataLst>
                  <p:tags r:id="rId31"/>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9" name="OTLSHAPE_TB_00000000000000000000000000000000_RightEndCaps"/>
              <p:cNvSpPr txBox="1"/>
              <p:nvPr>
                <p:custDataLst>
                  <p:tags r:id="rId32"/>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10" name="OTLSHAPE_TB_00000000000000000000000000000000_ScaleContainer"/>
              <p:cNvSpPr/>
              <p:nvPr>
                <p:custDataLst>
                  <p:tags r:id="rId33"/>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TLSHAPE_TB_00000000000000000000000000000000_TodayMarkerShape"/>
              <p:cNvSpPr/>
              <p:nvPr>
                <p:custDataLst>
                  <p:tags r:id="rId34"/>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TLSHAPE_TB_00000000000000000000000000000000_TodayMarkerText"/>
              <p:cNvSpPr txBox="1"/>
              <p:nvPr>
                <p:custDataLst>
                  <p:tags r:id="rId35"/>
                </p:custDataLst>
              </p:nvPr>
            </p:nvSpPr>
            <p:spPr>
              <a:xfrm>
                <a:off x="866077" y="5651500"/>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15" name="OTLSHAPE_TB_00000000000000000000000000000000_TimescaleInterval1"/>
              <p:cNvSpPr txBox="1"/>
              <p:nvPr>
                <p:custDataLst>
                  <p:tags r:id="rId36"/>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16" name="OTLSHAPE_TB_00000000000000000000000000000000_Separator1"/>
              <p:cNvCxnSpPr/>
              <p:nvPr>
                <p:custDataLst>
                  <p:tags r:id="rId37"/>
                </p:custDataLst>
              </p:nvPr>
            </p:nvCxnSpPr>
            <p:spPr>
              <a:xfrm>
                <a:off x="193621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OTLSHAPE_TB_00000000000000000000000000000000_TimescaleInterval2"/>
              <p:cNvSpPr txBox="1"/>
              <p:nvPr>
                <p:custDataLst>
                  <p:tags r:id="rId38"/>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2021</a:t>
                </a:r>
              </a:p>
            </p:txBody>
          </p:sp>
          <p:cxnSp>
            <p:nvCxnSpPr>
              <p:cNvPr id="18" name="OTLSHAPE_TB_00000000000000000000000000000000_Separator2"/>
              <p:cNvCxnSpPr/>
              <p:nvPr>
                <p:custDataLst>
                  <p:tags r:id="rId39"/>
                </p:custDataLst>
              </p:nvPr>
            </p:nvCxnSpPr>
            <p:spPr>
              <a:xfrm>
                <a:off x="286032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OTLSHAPE_TB_00000000000000000000000000000000_TimescaleInterval3"/>
              <p:cNvSpPr txBox="1"/>
              <p:nvPr>
                <p:custDataLst>
                  <p:tags r:id="rId40"/>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20" name="OTLSHAPE_TB_00000000000000000000000000000000_Separator3"/>
              <p:cNvCxnSpPr/>
              <p:nvPr>
                <p:custDataLst>
                  <p:tags r:id="rId41"/>
                </p:custDataLst>
              </p:nvPr>
            </p:nvCxnSpPr>
            <p:spPr>
              <a:xfrm>
                <a:off x="3784445"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OTLSHAPE_TB_00000000000000000000000000000000_TimescaleInterval4"/>
              <p:cNvSpPr txBox="1"/>
              <p:nvPr>
                <p:custDataLst>
                  <p:tags r:id="rId42"/>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22" name="OTLSHAPE_TB_00000000000000000000000000000000_Separator4"/>
              <p:cNvCxnSpPr/>
              <p:nvPr>
                <p:custDataLst>
                  <p:tags r:id="rId43"/>
                </p:custDataLst>
              </p:nvPr>
            </p:nvCxnSpPr>
            <p:spPr>
              <a:xfrm>
                <a:off x="4708560"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OTLSHAPE_TB_00000000000000000000000000000000_TimescaleInterval5"/>
              <p:cNvSpPr txBox="1"/>
              <p:nvPr>
                <p:custDataLst>
                  <p:tags r:id="rId44"/>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24" name="OTLSHAPE_TB_00000000000000000000000000000000_Separator5"/>
              <p:cNvCxnSpPr/>
              <p:nvPr>
                <p:custDataLst>
                  <p:tags r:id="rId45"/>
                </p:custDataLst>
              </p:nvPr>
            </p:nvCxnSpPr>
            <p:spPr>
              <a:xfrm>
                <a:off x="5635208"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OTLSHAPE_TB_00000000000000000000000000000000_TimescaleInterval6"/>
              <p:cNvSpPr txBox="1"/>
              <p:nvPr>
                <p:custDataLst>
                  <p:tags r:id="rId46"/>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26" name="OTLSHAPE_TB_00000000000000000000000000000000_Separator6"/>
              <p:cNvCxnSpPr/>
              <p:nvPr>
                <p:custDataLst>
                  <p:tags r:id="rId47"/>
                </p:custDataLst>
              </p:nvPr>
            </p:nvCxnSpPr>
            <p:spPr>
              <a:xfrm>
                <a:off x="6559324"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OTLSHAPE_TB_00000000000000000000000000000000_TimescaleInterval7"/>
              <p:cNvSpPr txBox="1"/>
              <p:nvPr>
                <p:custDataLst>
                  <p:tags r:id="rId48"/>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28" name="OTLSHAPE_TB_00000000000000000000000000000000_Separator7"/>
              <p:cNvCxnSpPr/>
              <p:nvPr>
                <p:custDataLst>
                  <p:tags r:id="rId49"/>
                </p:custDataLst>
              </p:nvPr>
            </p:nvCxnSpPr>
            <p:spPr>
              <a:xfrm>
                <a:off x="748343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OTLSHAPE_TB_00000000000000000000000000000000_TimescaleInterval8"/>
              <p:cNvSpPr txBox="1"/>
              <p:nvPr>
                <p:custDataLst>
                  <p:tags r:id="rId50"/>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30" name="OTLSHAPE_TB_00000000000000000000000000000000_Separator8"/>
              <p:cNvCxnSpPr/>
              <p:nvPr>
                <p:custDataLst>
                  <p:tags r:id="rId51"/>
                </p:custDataLst>
              </p:nvPr>
            </p:nvCxnSpPr>
            <p:spPr>
              <a:xfrm>
                <a:off x="8407556"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OTLSHAPE_TB_00000000000000000000000000000000_TimescaleInterval9"/>
              <p:cNvSpPr txBox="1"/>
              <p:nvPr>
                <p:custDataLst>
                  <p:tags r:id="rId52"/>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32" name="OTLSHAPE_TB_00000000000000000000000000000000_Separator9"/>
              <p:cNvCxnSpPr/>
              <p:nvPr>
                <p:custDataLst>
                  <p:tags r:id="rId53"/>
                </p:custDataLst>
              </p:nvPr>
            </p:nvCxnSpPr>
            <p:spPr>
              <a:xfrm>
                <a:off x="933420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OTLSHAPE_TB_00000000000000000000000000000000_TimescaleInterval10"/>
              <p:cNvSpPr txBox="1"/>
              <p:nvPr>
                <p:custDataLst>
                  <p:tags r:id="rId54"/>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34" name="OTLSHAPE_TB_00000000000000000000000000000000_Separator10"/>
              <p:cNvCxnSpPr/>
              <p:nvPr>
                <p:custDataLst>
                  <p:tags r:id="rId55"/>
                </p:custDataLst>
              </p:nvPr>
            </p:nvCxnSpPr>
            <p:spPr>
              <a:xfrm>
                <a:off x="1025831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OTLSHAPE_TB_00000000000000000000000000000000_TimescaleInterval11"/>
              <p:cNvSpPr txBox="1"/>
              <p:nvPr>
                <p:custDataLst>
                  <p:tags r:id="rId56"/>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36" name="OTLSHAPE_TB_00000000000000000000000000000000_Separator10"/>
              <p:cNvCxnSpPr/>
              <p:nvPr>
                <p:custDataLst>
                  <p:tags r:id="rId57"/>
                </p:custDataLst>
              </p:nvPr>
            </p:nvCxnSpPr>
            <p:spPr>
              <a:xfrm>
                <a:off x="11054777" y="520037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OTLSHAPE_TB_00000000000000000000000000000000_TimescaleInterval11"/>
              <p:cNvSpPr txBox="1"/>
              <p:nvPr>
                <p:custDataLst>
                  <p:tags r:id="rId58"/>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sp>
          <p:nvSpPr>
            <p:cNvPr id="38" name="OTLSHAPE_T_7d7d9fcbd6a54a57bd58e858c22c7744_Title"/>
            <p:cNvSpPr txBox="1"/>
            <p:nvPr>
              <p:custDataLst>
                <p:tags r:id="rId2"/>
              </p:custDataLst>
            </p:nvPr>
          </p:nvSpPr>
          <p:spPr>
            <a:xfrm>
              <a:off x="67077" y="2284957"/>
              <a:ext cx="330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FY-3E</a:t>
              </a:r>
            </a:p>
          </p:txBody>
        </p:sp>
        <p:sp>
          <p:nvSpPr>
            <p:cNvPr id="39" name="OTLSHAPE_T_7d7d9fcbd6a54a57bd58e858c22c7744_Shape"/>
            <p:cNvSpPr/>
            <p:nvPr>
              <p:custDataLst>
                <p:tags r:id="rId3"/>
              </p:custDataLst>
            </p:nvPr>
          </p:nvSpPr>
          <p:spPr>
            <a:xfrm>
              <a:off x="1497448" y="2268376"/>
              <a:ext cx="7113151" cy="174334"/>
            </a:xfrm>
            <a:prstGeom prst="snip2DiagRect">
              <a:avLst>
                <a:gd name="adj1" fmla="val 100000"/>
                <a:gd name="adj2" fmla="val 16667"/>
              </a:avLst>
            </a:prstGeom>
            <a:solidFill>
              <a:schemeClr val="accent1">
                <a:lumMod val="75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TLSHAPE_T_4d4c036c09d24fee861481986805a124_Title"/>
            <p:cNvSpPr txBox="1"/>
            <p:nvPr>
              <p:custDataLst>
                <p:tags r:id="rId4"/>
              </p:custDataLst>
            </p:nvPr>
          </p:nvSpPr>
          <p:spPr>
            <a:xfrm>
              <a:off x="97625" y="4161392"/>
              <a:ext cx="835825" cy="338554"/>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Meteosat-8 (IODC)</a:t>
              </a:r>
            </a:p>
          </p:txBody>
        </p:sp>
        <p:sp>
          <p:nvSpPr>
            <p:cNvPr id="41" name="OTLSHAPE_T_4d4c036c09d24fee861481986805a124_Title"/>
            <p:cNvSpPr txBox="1"/>
            <p:nvPr>
              <p:custDataLst>
                <p:tags r:id="rId5"/>
              </p:custDataLst>
            </p:nvPr>
          </p:nvSpPr>
          <p:spPr>
            <a:xfrm>
              <a:off x="122078" y="4566692"/>
              <a:ext cx="835825"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Meteosat-9</a:t>
              </a:r>
            </a:p>
          </p:txBody>
        </p:sp>
        <p:sp>
          <p:nvSpPr>
            <p:cNvPr id="42" name="OTLSHAPE_T_4d4c036c09d24fee861481986805a124_Title"/>
            <p:cNvSpPr txBox="1"/>
            <p:nvPr>
              <p:custDataLst>
                <p:tags r:id="rId6"/>
              </p:custDataLst>
            </p:nvPr>
          </p:nvSpPr>
          <p:spPr>
            <a:xfrm>
              <a:off x="134897" y="4784680"/>
              <a:ext cx="835825"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Meteosat-10</a:t>
              </a:r>
            </a:p>
          </p:txBody>
        </p:sp>
        <p:sp>
          <p:nvSpPr>
            <p:cNvPr id="43" name="OTLSHAPE_T_4d4c036c09d24fee861481986805a124_Title"/>
            <p:cNvSpPr txBox="1"/>
            <p:nvPr>
              <p:custDataLst>
                <p:tags r:id="rId7"/>
              </p:custDataLst>
            </p:nvPr>
          </p:nvSpPr>
          <p:spPr>
            <a:xfrm>
              <a:off x="125077" y="5135053"/>
              <a:ext cx="835825"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Meteosat-11</a:t>
              </a:r>
            </a:p>
          </p:txBody>
        </p:sp>
        <p:sp>
          <p:nvSpPr>
            <p:cNvPr id="44" name="OTLSHAPE_T_ba7528431940440b9c56b84d51eb6129_Shape"/>
            <p:cNvSpPr/>
            <p:nvPr>
              <p:custDataLst>
                <p:tags r:id="rId8"/>
              </p:custDataLst>
            </p:nvPr>
          </p:nvSpPr>
          <p:spPr>
            <a:xfrm>
              <a:off x="1015940" y="4194992"/>
              <a:ext cx="2247900" cy="203200"/>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cxnSp>
          <p:nvCxnSpPr>
            <p:cNvPr id="45" name="OTLSHAPE_T_4d4c036c09d24fee861481986805a124_HorizontalConnector1"/>
            <p:cNvCxnSpPr/>
            <p:nvPr>
              <p:custDataLst>
                <p:tags r:id="rId9"/>
              </p:custDataLst>
            </p:nvPr>
          </p:nvCxnSpPr>
          <p:spPr>
            <a:xfrm>
              <a:off x="699068" y="4330669"/>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OTLSHAPE_T_4d4c036c09d24fee861481986805a124_HorizontalConnector1"/>
            <p:cNvCxnSpPr/>
            <p:nvPr>
              <p:custDataLst>
                <p:tags r:id="rId10"/>
              </p:custDataLst>
            </p:nvPr>
          </p:nvCxnSpPr>
          <p:spPr>
            <a:xfrm>
              <a:off x="818494" y="4651330"/>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OTLSHAPE_T_4d4c036c09d24fee861481986805a124_HorizontalConnector1"/>
            <p:cNvCxnSpPr/>
            <p:nvPr>
              <p:custDataLst>
                <p:tags r:id="rId11"/>
              </p:custDataLst>
            </p:nvPr>
          </p:nvCxnSpPr>
          <p:spPr>
            <a:xfrm>
              <a:off x="918935" y="4870928"/>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OTLSHAPE_T_4d4c036c09d24fee861481986805a124_HorizontalConnector1"/>
            <p:cNvCxnSpPr/>
            <p:nvPr>
              <p:custDataLst>
                <p:tags r:id="rId12"/>
              </p:custDataLst>
            </p:nvPr>
          </p:nvCxnSpPr>
          <p:spPr>
            <a:xfrm>
              <a:off x="917121" y="5195543"/>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9" name="OTLSHAPE_T_ba7528431940440b9c56b84d51eb6129_Shape"/>
            <p:cNvSpPr/>
            <p:nvPr>
              <p:custDataLst>
                <p:tags r:id="rId13"/>
              </p:custDataLst>
            </p:nvPr>
          </p:nvSpPr>
          <p:spPr>
            <a:xfrm>
              <a:off x="996514" y="4515328"/>
              <a:ext cx="4048775" cy="190501"/>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50" name="OTLSHAPE_T_ba7528431940440b9c56b84d51eb6129_Shape"/>
            <p:cNvSpPr/>
            <p:nvPr>
              <p:custDataLst>
                <p:tags r:id="rId14"/>
              </p:custDataLst>
            </p:nvPr>
          </p:nvSpPr>
          <p:spPr>
            <a:xfrm>
              <a:off x="1015940" y="5064568"/>
              <a:ext cx="7728346" cy="195656"/>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51" name="OTLSHAPE_T_ba7528431940440b9c56b84d51eb6129_Shape"/>
            <p:cNvSpPr/>
            <p:nvPr>
              <p:custDataLst>
                <p:tags r:id="rId15"/>
              </p:custDataLst>
            </p:nvPr>
          </p:nvSpPr>
          <p:spPr>
            <a:xfrm>
              <a:off x="1067453" y="4812781"/>
              <a:ext cx="3977836" cy="177245"/>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cxnSp>
          <p:nvCxnSpPr>
            <p:cNvPr id="52" name="OTLSHAPE_T_4d4c036c09d24fee861481986805a124_HorizontalConnector1"/>
            <p:cNvCxnSpPr/>
            <p:nvPr>
              <p:custDataLst>
                <p:tags r:id="rId16"/>
              </p:custDataLst>
            </p:nvPr>
          </p:nvCxnSpPr>
          <p:spPr>
            <a:xfrm>
              <a:off x="623994" y="3067219"/>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OTLSHAPE_T_ba7528431940440b9c56b84d51eb6129_HorizontalConnector1"/>
            <p:cNvCxnSpPr/>
            <p:nvPr>
              <p:custDataLst>
                <p:tags r:id="rId17"/>
              </p:custDataLst>
            </p:nvPr>
          </p:nvCxnSpPr>
          <p:spPr>
            <a:xfrm>
              <a:off x="435145" y="2800519"/>
              <a:ext cx="533061"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OTLSHAPE_T_ba7528431940440b9c56b84d51eb6129_Shape"/>
            <p:cNvSpPr/>
            <p:nvPr>
              <p:custDataLst>
                <p:tags r:id="rId18"/>
              </p:custDataLst>
            </p:nvPr>
          </p:nvSpPr>
          <p:spPr>
            <a:xfrm>
              <a:off x="968206" y="2698919"/>
              <a:ext cx="2247900" cy="20320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TLSHAPE_T_ba7528431940440b9c56b84d51eb6129_Title"/>
            <p:cNvSpPr txBox="1"/>
            <p:nvPr>
              <p:custDataLst>
                <p:tags r:id="rId19"/>
              </p:custDataLst>
            </p:nvPr>
          </p:nvSpPr>
          <p:spPr>
            <a:xfrm>
              <a:off x="85641" y="2715259"/>
              <a:ext cx="355600" cy="170519"/>
            </a:xfrm>
            <a:prstGeom prst="rect">
              <a:avLst/>
            </a:prstGeom>
            <a:noFill/>
          </p:spPr>
          <p:txBody>
            <a:bodyPr vert="horz" wrap="square" lIns="0" tIns="0" rIns="0" bIns="0" rtlCol="0" anchor="ctr" anchorCtr="0">
              <a:spAutoFit/>
            </a:bodyPr>
            <a:lstStyle/>
            <a:p>
              <a:r>
                <a:rPr lang="en-US" sz="1100" b="1" spc="-12">
                  <a:solidFill>
                    <a:schemeClr val="dk1"/>
                  </a:solidFill>
                  <a:latin typeface="Calibri" panose="020F0502020204030204" pitchFamily="34" charset="0"/>
                </a:rPr>
                <a:t>S-NPP</a:t>
              </a:r>
            </a:p>
          </p:txBody>
        </p:sp>
        <p:sp>
          <p:nvSpPr>
            <p:cNvPr id="56" name="OTLSHAPE_T_4d4c036c09d24fee861481986805a124_Shape"/>
            <p:cNvSpPr/>
            <p:nvPr>
              <p:custDataLst>
                <p:tags r:id="rId20"/>
              </p:custDataLst>
            </p:nvPr>
          </p:nvSpPr>
          <p:spPr>
            <a:xfrm>
              <a:off x="968206" y="2965619"/>
              <a:ext cx="3708400" cy="20320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TLSHAPE_T_4d4c036c09d24fee861481986805a124_Title"/>
            <p:cNvSpPr txBox="1"/>
            <p:nvPr>
              <p:custDataLst>
                <p:tags r:id="rId21"/>
              </p:custDataLst>
            </p:nvPr>
          </p:nvSpPr>
          <p:spPr>
            <a:xfrm>
              <a:off x="85641" y="2981959"/>
              <a:ext cx="5461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NOAA-20</a:t>
              </a:r>
            </a:p>
          </p:txBody>
        </p:sp>
        <p:cxnSp>
          <p:nvCxnSpPr>
            <p:cNvPr id="58" name="OTLSHAPE_T_240bc2b3d0454681bdab960df4f19d70_HorizontalConnector1"/>
            <p:cNvCxnSpPr/>
            <p:nvPr>
              <p:custDataLst>
                <p:tags r:id="rId22"/>
              </p:custDataLst>
            </p:nvPr>
          </p:nvCxnSpPr>
          <p:spPr>
            <a:xfrm>
              <a:off x="451867" y="3700935"/>
              <a:ext cx="6066098"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OTLSHAPE_T_824b4e08bfb84850bd664b688b932dad_HorizontalConnector1"/>
            <p:cNvCxnSpPr/>
            <p:nvPr>
              <p:custDataLst>
                <p:tags r:id="rId23"/>
              </p:custDataLst>
            </p:nvPr>
          </p:nvCxnSpPr>
          <p:spPr>
            <a:xfrm>
              <a:off x="451867" y="3358035"/>
              <a:ext cx="1825293"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OTLSHAPE_T_824b4e08bfb84850bd664b688b932dad_Shape"/>
            <p:cNvSpPr/>
            <p:nvPr>
              <p:custDataLst>
                <p:tags r:id="rId24"/>
              </p:custDataLst>
            </p:nvPr>
          </p:nvSpPr>
          <p:spPr>
            <a:xfrm>
              <a:off x="2166672" y="3284021"/>
              <a:ext cx="6096000" cy="20320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TLSHAPE_T_824b4e08bfb84850bd664b688b932dad_Title"/>
            <p:cNvSpPr txBox="1"/>
            <p:nvPr>
              <p:custDataLst>
                <p:tags r:id="rId25"/>
              </p:custDataLst>
            </p:nvPr>
          </p:nvSpPr>
          <p:spPr>
            <a:xfrm>
              <a:off x="85641" y="3272775"/>
              <a:ext cx="3683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JPSS-2</a:t>
              </a:r>
            </a:p>
          </p:txBody>
        </p:sp>
        <p:sp>
          <p:nvSpPr>
            <p:cNvPr id="62" name="OTLSHAPE_T_240bc2b3d0454681bdab960df4f19d70_Shape"/>
            <p:cNvSpPr/>
            <p:nvPr>
              <p:custDataLst>
                <p:tags r:id="rId26"/>
              </p:custDataLst>
            </p:nvPr>
          </p:nvSpPr>
          <p:spPr>
            <a:xfrm>
              <a:off x="6517965" y="3580285"/>
              <a:ext cx="4635500" cy="20320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TLSHAPE_T_240bc2b3d0454681bdab960df4f19d70_Title"/>
            <p:cNvSpPr txBox="1"/>
            <p:nvPr>
              <p:custDataLst>
                <p:tags r:id="rId27"/>
              </p:custDataLst>
            </p:nvPr>
          </p:nvSpPr>
          <p:spPr>
            <a:xfrm>
              <a:off x="85641" y="3587100"/>
              <a:ext cx="368300" cy="170519"/>
            </a:xfrm>
            <a:prstGeom prst="rect">
              <a:avLst/>
            </a:prstGeom>
            <a:noFill/>
          </p:spPr>
          <p:txBody>
            <a:bodyPr vert="horz" wrap="square" lIns="0" tIns="0" rIns="0" bIns="0" rtlCol="0" anchor="ctr" anchorCtr="0">
              <a:spAutoFit/>
            </a:bodyPr>
            <a:lstStyle/>
            <a:p>
              <a:r>
                <a:rPr lang="en-US" sz="1100" b="1" spc="-10">
                  <a:solidFill>
                    <a:schemeClr val="dk1"/>
                  </a:solidFill>
                  <a:latin typeface="Calibri" panose="020F0502020204030204" pitchFamily="34" charset="0"/>
                </a:rPr>
                <a:t>JPSS-3</a:t>
              </a:r>
            </a:p>
          </p:txBody>
        </p:sp>
        <p:cxnSp>
          <p:nvCxnSpPr>
            <p:cNvPr id="64" name="OTLSHAPE_T_9d8e14ea68ea42568bd2c09ab4da9b26_HorizontalConnector1"/>
            <p:cNvCxnSpPr>
              <a:endCxn id="65" idx="2"/>
            </p:cNvCxnSpPr>
            <p:nvPr>
              <p:custDataLst>
                <p:tags r:id="rId28"/>
              </p:custDataLst>
            </p:nvPr>
          </p:nvCxnSpPr>
          <p:spPr>
            <a:xfrm>
              <a:off x="498484" y="3943033"/>
              <a:ext cx="10564135" cy="30636"/>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5" name="OTLSHAPE_T_9d8e14ea68ea42568bd2c09ab4da9b26_Shape"/>
            <p:cNvSpPr/>
            <p:nvPr>
              <p:custDataLst>
                <p:tags r:id="rId29"/>
              </p:custDataLst>
            </p:nvPr>
          </p:nvSpPr>
          <p:spPr>
            <a:xfrm>
              <a:off x="11062619" y="3903171"/>
              <a:ext cx="772787" cy="140996"/>
            </a:xfrm>
            <a:prstGeom prst="snip2DiagRect">
              <a:avLst>
                <a:gd name="adj1" fmla="val 100000"/>
                <a:gd name="adj2" fmla="val 16667"/>
              </a:avLst>
            </a:prstGeom>
            <a:solidFill>
              <a:srgbClr val="02B2EE"/>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TLSHAPE_T_9d8e14ea68ea42568bd2c09ab4da9b26_Title"/>
            <p:cNvSpPr txBox="1"/>
            <p:nvPr>
              <p:custDataLst>
                <p:tags r:id="rId30"/>
              </p:custDataLst>
            </p:nvPr>
          </p:nvSpPr>
          <p:spPr>
            <a:xfrm>
              <a:off x="95071" y="3860768"/>
              <a:ext cx="3683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JPSS-4</a:t>
              </a:r>
            </a:p>
          </p:txBody>
        </p:sp>
      </p:grpSp>
    </p:spTree>
    <p:extLst>
      <p:ext uri="{BB962C8B-B14F-4D97-AF65-F5344CB8AC3E}">
        <p14:creationId xmlns:p14="http://schemas.microsoft.com/office/powerpoint/2010/main" val="677104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2676"/>
            <a:ext cx="6043280" cy="276999"/>
          </a:xfrm>
          <a:prstGeom prst="rect">
            <a:avLst/>
          </a:prstGeom>
          <a:solidFill>
            <a:schemeClr val="accent1">
              <a:lumMod val="75000"/>
            </a:schemeClr>
          </a:solidFill>
        </p:spPr>
        <p:txBody>
          <a:bodyPr wrap="square" rtlCol="0">
            <a:spAutoFit/>
          </a:bodyPr>
          <a:lstStyle/>
          <a:p>
            <a:r>
              <a:rPr lang="en-GB" sz="1200" b="1" dirty="0">
                <a:solidFill>
                  <a:schemeClr val="bg1"/>
                </a:solidFill>
              </a:rPr>
              <a:t>Visible / IR Radiometer (Radiation Balance) </a:t>
            </a:r>
          </a:p>
        </p:txBody>
      </p:sp>
      <p:sp>
        <p:nvSpPr>
          <p:cNvPr id="6" name="TextBox 5">
            <a:extLst>
              <a:ext uri="{FF2B5EF4-FFF2-40B4-BE49-F238E27FC236}">
                <a16:creationId xmlns:a16="http://schemas.microsoft.com/office/drawing/2014/main" id="{0671A2BA-991D-43DD-B6CF-21C563972F7A}"/>
              </a:ext>
            </a:extLst>
          </p:cNvPr>
          <p:cNvSpPr txBox="1"/>
          <p:nvPr/>
        </p:nvSpPr>
        <p:spPr>
          <a:xfrm>
            <a:off x="6305853" y="432676"/>
            <a:ext cx="5420664" cy="307777"/>
          </a:xfrm>
          <a:prstGeom prst="rect">
            <a:avLst/>
          </a:prstGeom>
          <a:noFill/>
        </p:spPr>
        <p:txBody>
          <a:bodyPr wrap="square" rtlCol="0">
            <a:spAutoFit/>
          </a:bodyPr>
          <a:lstStyle/>
          <a:p>
            <a:r>
              <a:rPr lang="en-GB" sz="1400" dirty="0"/>
              <a:t>LEO - 2 sun-synchronous orbits, </a:t>
            </a:r>
            <a:r>
              <a:rPr lang="en-GB" sz="1400" dirty="0">
                <a:solidFill>
                  <a:schemeClr val="accent5"/>
                </a:solidFill>
              </a:rPr>
              <a:t>early morning </a:t>
            </a:r>
            <a:r>
              <a:rPr lang="en-GB" sz="1400" dirty="0"/>
              <a:t>and </a:t>
            </a:r>
            <a:r>
              <a:rPr lang="en-GB" sz="1400" dirty="0">
                <a:solidFill>
                  <a:srgbClr val="00B0F0"/>
                </a:solidFill>
              </a:rPr>
              <a:t>afternoon orbits</a:t>
            </a:r>
            <a:endParaRPr lang="en-GB" sz="1400" dirty="0"/>
          </a:p>
        </p:txBody>
      </p:sp>
      <p:sp>
        <p:nvSpPr>
          <p:cNvPr id="7" name="TextBox 6">
            <a:extLst>
              <a:ext uri="{FF2B5EF4-FFF2-40B4-BE49-F238E27FC236}">
                <a16:creationId xmlns:a16="http://schemas.microsoft.com/office/drawing/2014/main" id="{15DBFA57-736E-4B28-8FAC-B5B83BDDCAE8}"/>
              </a:ext>
            </a:extLst>
          </p:cNvPr>
          <p:cNvSpPr txBox="1"/>
          <p:nvPr/>
        </p:nvSpPr>
        <p:spPr>
          <a:xfrm>
            <a:off x="465482" y="1583678"/>
            <a:ext cx="11261035" cy="3139321"/>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dirty="0">
                <a:solidFill>
                  <a:schemeClr val="tx2"/>
                </a:solidFill>
              </a:rPr>
              <a:t>The CGMS Baseline commitment is met through the first part of the decade; there is a risk of not meeting commitments in the later part of the decade</a:t>
            </a:r>
          </a:p>
          <a:p>
            <a:pPr marL="285750" indent="-285750">
              <a:buFont typeface="Arial" panose="020B0604020202020204" pitchFamily="34" charset="0"/>
              <a:buChar char="•"/>
            </a:pPr>
            <a:r>
              <a:rPr lang="en-US" dirty="0">
                <a:solidFill>
                  <a:schemeClr val="tx2"/>
                </a:solidFill>
              </a:rPr>
              <a:t>CMA planning is underway for a follow-on to FY-3E in the early morning orbit</a:t>
            </a:r>
          </a:p>
          <a:p>
            <a:pPr marL="285750" indent="-285750">
              <a:buFont typeface="Arial" panose="020B0604020202020204" pitchFamily="34" charset="0"/>
              <a:buChar char="•"/>
            </a:pPr>
            <a:r>
              <a:rPr lang="en-US" dirty="0">
                <a:solidFill>
                  <a:schemeClr val="tx2"/>
                </a:solidFill>
              </a:rPr>
              <a:t>There are no plans to fly a RBI on JPSS-2, and NOAA and NASA are to confirm plans on accommodation of a radiation budget instrument on JPSS-3 and beyond</a:t>
            </a:r>
          </a:p>
          <a:p>
            <a:pPr marL="285750" indent="-285750">
              <a:buFont typeface="Arial" panose="020B0604020202020204" pitchFamily="34" charset="0"/>
              <a:buChar char="•"/>
            </a:pPr>
            <a:r>
              <a:rPr lang="en-US" dirty="0">
                <a:solidFill>
                  <a:schemeClr val="tx2"/>
                </a:solidFill>
              </a:rPr>
              <a:t>Additional analysis is required to determine whether observations from geostationary orbit should be added to the Baseline; in which case there is a risk of a gap in this orbit in the later part of the decade</a:t>
            </a:r>
            <a:endParaRPr lang="en-GB" u="sng" dirty="0">
              <a:solidFill>
                <a:schemeClr val="tx2"/>
              </a:solidFill>
            </a:endParaRPr>
          </a:p>
          <a:p>
            <a:endParaRPr lang="en-GB" u="sng" dirty="0">
              <a:solidFill>
                <a:schemeClr val="tx2"/>
              </a:solidFill>
            </a:endParaRPr>
          </a:p>
          <a:p>
            <a:r>
              <a:rPr lang="en-GB" u="sng" dirty="0">
                <a:solidFill>
                  <a:schemeClr val="tx2"/>
                </a:solidFill>
              </a:rPr>
              <a:t>WGIII Assessment:</a:t>
            </a:r>
          </a:p>
          <a:p>
            <a:r>
              <a:rPr lang="en-GB" dirty="0">
                <a:solidFill>
                  <a:schemeClr val="tx2"/>
                </a:solidFill>
              </a:rPr>
              <a:t>The CGMS Baseline commitment is met for the first half of the decade and at risk of a gap in the early morning orbit later in the decade. No additional action necessary.</a:t>
            </a:r>
            <a:endParaRPr lang="en-US" dirty="0">
              <a:solidFill>
                <a:schemeClr val="tx2"/>
              </a:solidFill>
            </a:endParaRPr>
          </a:p>
        </p:txBody>
      </p:sp>
    </p:spTree>
    <p:extLst>
      <p:ext uri="{BB962C8B-B14F-4D97-AF65-F5344CB8AC3E}">
        <p14:creationId xmlns:p14="http://schemas.microsoft.com/office/powerpoint/2010/main" val="3774893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471583" y="432676"/>
            <a:ext cx="5624417" cy="276999"/>
          </a:xfrm>
          <a:prstGeom prst="rect">
            <a:avLst/>
          </a:prstGeom>
          <a:solidFill>
            <a:schemeClr val="accent1">
              <a:lumMod val="75000"/>
            </a:schemeClr>
          </a:solidFill>
        </p:spPr>
        <p:txBody>
          <a:bodyPr wrap="square" rtlCol="0">
            <a:spAutoFit/>
          </a:bodyPr>
          <a:lstStyle/>
          <a:p>
            <a:r>
              <a:rPr lang="en-GB" sz="1200" b="1" dirty="0">
                <a:solidFill>
                  <a:schemeClr val="bg1"/>
                </a:solidFill>
              </a:rPr>
              <a:t>Visible / UV Spectrometer (Ozone) </a:t>
            </a:r>
          </a:p>
        </p:txBody>
      </p:sp>
      <p:sp>
        <p:nvSpPr>
          <p:cNvPr id="5" name="TextBox 4">
            <a:extLst>
              <a:ext uri="{FF2B5EF4-FFF2-40B4-BE49-F238E27FC236}">
                <a16:creationId xmlns:a16="http://schemas.microsoft.com/office/drawing/2014/main" id="{44FDCBC3-4C56-471B-99DE-20A318B0D406}"/>
              </a:ext>
            </a:extLst>
          </p:cNvPr>
          <p:cNvSpPr txBox="1"/>
          <p:nvPr/>
        </p:nvSpPr>
        <p:spPr>
          <a:xfrm>
            <a:off x="6395308" y="352713"/>
            <a:ext cx="4531109" cy="523220"/>
          </a:xfrm>
          <a:prstGeom prst="rect">
            <a:avLst/>
          </a:prstGeom>
          <a:noFill/>
        </p:spPr>
        <p:txBody>
          <a:bodyPr wrap="square" rtlCol="0">
            <a:spAutoFit/>
          </a:bodyPr>
          <a:lstStyle/>
          <a:p>
            <a:r>
              <a:rPr lang="en-GB" sz="1400" dirty="0"/>
              <a:t>LEO - 2 sun-synchronous orbits </a:t>
            </a:r>
            <a:r>
              <a:rPr lang="en-GB" sz="1400" dirty="0">
                <a:solidFill>
                  <a:schemeClr val="accent1">
                    <a:lumMod val="60000"/>
                    <a:lumOff val="40000"/>
                  </a:schemeClr>
                </a:solidFill>
              </a:rPr>
              <a:t>mid-morning </a:t>
            </a:r>
            <a:r>
              <a:rPr lang="en-GB" sz="1400" dirty="0"/>
              <a:t>and </a:t>
            </a:r>
            <a:r>
              <a:rPr lang="en-GB" sz="1400" dirty="0">
                <a:solidFill>
                  <a:srgbClr val="00B0F0"/>
                </a:solidFill>
              </a:rPr>
              <a:t>afternoon</a:t>
            </a:r>
            <a:endParaRPr lang="en-US" sz="1400" dirty="0">
              <a:solidFill>
                <a:srgbClr val="00B0F0"/>
              </a:solidFill>
            </a:endParaRPr>
          </a:p>
          <a:p>
            <a:r>
              <a:rPr lang="en-GB" sz="1400" dirty="0"/>
              <a:t>GEO  - 3 slots at </a:t>
            </a:r>
            <a:r>
              <a:rPr lang="en-GB" sz="1400" dirty="0">
                <a:solidFill>
                  <a:schemeClr val="accent2">
                    <a:lumMod val="75000"/>
                  </a:schemeClr>
                </a:solidFill>
              </a:rPr>
              <a:t>0°</a:t>
            </a:r>
            <a:r>
              <a:rPr lang="en-GB" sz="1400" dirty="0"/>
              <a:t>,  </a:t>
            </a:r>
            <a:r>
              <a:rPr lang="en-GB" sz="1400" dirty="0">
                <a:solidFill>
                  <a:schemeClr val="accent2">
                    <a:lumMod val="60000"/>
                    <a:lumOff val="40000"/>
                  </a:schemeClr>
                </a:solidFill>
              </a:rPr>
              <a:t>128.2°E</a:t>
            </a:r>
            <a:r>
              <a:rPr lang="en-US" sz="1400" dirty="0"/>
              <a:t> </a:t>
            </a:r>
            <a:r>
              <a:rPr lang="en-GB" sz="1400" dirty="0"/>
              <a:t> </a:t>
            </a:r>
          </a:p>
        </p:txBody>
      </p:sp>
      <p:sp>
        <p:nvSpPr>
          <p:cNvPr id="7" name="TextBox 6">
            <a:extLst>
              <a:ext uri="{FF2B5EF4-FFF2-40B4-BE49-F238E27FC236}">
                <a16:creationId xmlns:a16="http://schemas.microsoft.com/office/drawing/2014/main" id="{363D75CD-576E-4CBE-A6B0-465770F95083}"/>
              </a:ext>
            </a:extLst>
          </p:cNvPr>
          <p:cNvSpPr txBox="1"/>
          <p:nvPr/>
        </p:nvSpPr>
        <p:spPr>
          <a:xfrm>
            <a:off x="2286000" y="5433610"/>
            <a:ext cx="7620000" cy="646331"/>
          </a:xfrm>
          <a:prstGeom prst="rect">
            <a:avLst/>
          </a:prstGeom>
          <a:solidFill>
            <a:schemeClr val="bg1"/>
          </a:solidFill>
        </p:spPr>
        <p:txBody>
          <a:bodyPr wrap="square" rtlCol="0">
            <a:spAutoFit/>
          </a:bodyPr>
          <a:lstStyle/>
          <a:p>
            <a:pPr algn="ctr"/>
            <a:r>
              <a:rPr lang="en-GB" u="sng" dirty="0">
                <a:solidFill>
                  <a:schemeClr val="tx2"/>
                </a:solidFill>
              </a:rPr>
              <a:t>WGIII Assessment:</a:t>
            </a:r>
          </a:p>
          <a:p>
            <a:pPr algn="ctr"/>
            <a:r>
              <a:rPr lang="en-GB" dirty="0">
                <a:solidFill>
                  <a:schemeClr val="tx2"/>
                </a:solidFill>
              </a:rPr>
              <a:t>Low risk of not meeting the CGMS Baseline commitment.</a:t>
            </a:r>
            <a:endParaRPr lang="en-US" dirty="0">
              <a:solidFill>
                <a:schemeClr val="tx2"/>
              </a:solidFill>
            </a:endParaRPr>
          </a:p>
        </p:txBody>
      </p:sp>
      <p:cxnSp>
        <p:nvCxnSpPr>
          <p:cNvPr id="6" name="OTLSHAPE_T_7d7d9fcbd6a54a57bd58e858c22c7744_HorizontalConnector1"/>
          <p:cNvCxnSpPr/>
          <p:nvPr>
            <p:custDataLst>
              <p:tags r:id="rId1"/>
            </p:custDataLst>
          </p:nvPr>
        </p:nvCxnSpPr>
        <p:spPr>
          <a:xfrm>
            <a:off x="488185" y="1361229"/>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193647" y="4655916"/>
            <a:ext cx="11904096" cy="739526"/>
            <a:chOff x="213691" y="5143500"/>
            <a:chExt cx="11904096" cy="739526"/>
          </a:xfrm>
        </p:grpSpPr>
        <p:sp>
          <p:nvSpPr>
            <p:cNvPr id="9" name="OTLSHAPE_TB_00000000000000000000000000000000_LeftEndCaps"/>
            <p:cNvSpPr txBox="1"/>
            <p:nvPr>
              <p:custDataLst>
                <p:tags r:id="rId31"/>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10" name="OTLSHAPE_TB_00000000000000000000000000000000_RightEndCaps"/>
            <p:cNvSpPr txBox="1"/>
            <p:nvPr>
              <p:custDataLst>
                <p:tags r:id="rId32"/>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12" name="OTLSHAPE_TB_00000000000000000000000000000000_ScaleContainer"/>
            <p:cNvSpPr/>
            <p:nvPr>
              <p:custDataLst>
                <p:tags r:id="rId33"/>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TLSHAPE_TB_00000000000000000000000000000000_TodayMarkerShape"/>
            <p:cNvSpPr/>
            <p:nvPr>
              <p:custDataLst>
                <p:tags r:id="rId34"/>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TLSHAPE_TB_00000000000000000000000000000000_TodayMarkerText"/>
            <p:cNvSpPr txBox="1"/>
            <p:nvPr>
              <p:custDataLst>
                <p:tags r:id="rId35"/>
              </p:custDataLst>
            </p:nvPr>
          </p:nvSpPr>
          <p:spPr>
            <a:xfrm>
              <a:off x="866077" y="5651500"/>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16" name="OTLSHAPE_TB_00000000000000000000000000000000_TimescaleInterval1"/>
            <p:cNvSpPr txBox="1"/>
            <p:nvPr>
              <p:custDataLst>
                <p:tags r:id="rId36"/>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17" name="OTLSHAPE_TB_00000000000000000000000000000000_Separator1"/>
            <p:cNvCxnSpPr/>
            <p:nvPr>
              <p:custDataLst>
                <p:tags r:id="rId37"/>
              </p:custDataLst>
            </p:nvPr>
          </p:nvCxnSpPr>
          <p:spPr>
            <a:xfrm>
              <a:off x="193621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OTLSHAPE_TB_00000000000000000000000000000000_TimescaleInterval2"/>
            <p:cNvSpPr txBox="1"/>
            <p:nvPr>
              <p:custDataLst>
                <p:tags r:id="rId38"/>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2021</a:t>
              </a:r>
            </a:p>
          </p:txBody>
        </p:sp>
        <p:cxnSp>
          <p:nvCxnSpPr>
            <p:cNvPr id="19" name="OTLSHAPE_TB_00000000000000000000000000000000_Separator2"/>
            <p:cNvCxnSpPr/>
            <p:nvPr>
              <p:custDataLst>
                <p:tags r:id="rId39"/>
              </p:custDataLst>
            </p:nvPr>
          </p:nvCxnSpPr>
          <p:spPr>
            <a:xfrm>
              <a:off x="286032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OTLSHAPE_TB_00000000000000000000000000000000_TimescaleInterval3"/>
            <p:cNvSpPr txBox="1"/>
            <p:nvPr>
              <p:custDataLst>
                <p:tags r:id="rId40"/>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21" name="OTLSHAPE_TB_00000000000000000000000000000000_Separator3"/>
            <p:cNvCxnSpPr/>
            <p:nvPr>
              <p:custDataLst>
                <p:tags r:id="rId41"/>
              </p:custDataLst>
            </p:nvPr>
          </p:nvCxnSpPr>
          <p:spPr>
            <a:xfrm>
              <a:off x="3784445"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OTLSHAPE_TB_00000000000000000000000000000000_TimescaleInterval4"/>
            <p:cNvSpPr txBox="1"/>
            <p:nvPr>
              <p:custDataLst>
                <p:tags r:id="rId42"/>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23" name="OTLSHAPE_TB_00000000000000000000000000000000_Separator4"/>
            <p:cNvCxnSpPr/>
            <p:nvPr>
              <p:custDataLst>
                <p:tags r:id="rId43"/>
              </p:custDataLst>
            </p:nvPr>
          </p:nvCxnSpPr>
          <p:spPr>
            <a:xfrm>
              <a:off x="4708560"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OTLSHAPE_TB_00000000000000000000000000000000_TimescaleInterval5"/>
            <p:cNvSpPr txBox="1"/>
            <p:nvPr>
              <p:custDataLst>
                <p:tags r:id="rId44"/>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25" name="OTLSHAPE_TB_00000000000000000000000000000000_Separator5"/>
            <p:cNvCxnSpPr/>
            <p:nvPr>
              <p:custDataLst>
                <p:tags r:id="rId45"/>
              </p:custDataLst>
            </p:nvPr>
          </p:nvCxnSpPr>
          <p:spPr>
            <a:xfrm>
              <a:off x="5635208"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OTLSHAPE_TB_00000000000000000000000000000000_TimescaleInterval6"/>
            <p:cNvSpPr txBox="1"/>
            <p:nvPr>
              <p:custDataLst>
                <p:tags r:id="rId46"/>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27" name="OTLSHAPE_TB_00000000000000000000000000000000_Separator6"/>
            <p:cNvCxnSpPr/>
            <p:nvPr>
              <p:custDataLst>
                <p:tags r:id="rId47"/>
              </p:custDataLst>
            </p:nvPr>
          </p:nvCxnSpPr>
          <p:spPr>
            <a:xfrm>
              <a:off x="6559324"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OTLSHAPE_TB_00000000000000000000000000000000_TimescaleInterval7"/>
            <p:cNvSpPr txBox="1"/>
            <p:nvPr>
              <p:custDataLst>
                <p:tags r:id="rId48"/>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29" name="OTLSHAPE_TB_00000000000000000000000000000000_Separator7"/>
            <p:cNvCxnSpPr/>
            <p:nvPr>
              <p:custDataLst>
                <p:tags r:id="rId49"/>
              </p:custDataLst>
            </p:nvPr>
          </p:nvCxnSpPr>
          <p:spPr>
            <a:xfrm>
              <a:off x="748343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OTLSHAPE_TB_00000000000000000000000000000000_TimescaleInterval8"/>
            <p:cNvSpPr txBox="1"/>
            <p:nvPr>
              <p:custDataLst>
                <p:tags r:id="rId50"/>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31" name="OTLSHAPE_TB_00000000000000000000000000000000_Separator8"/>
            <p:cNvCxnSpPr/>
            <p:nvPr>
              <p:custDataLst>
                <p:tags r:id="rId51"/>
              </p:custDataLst>
            </p:nvPr>
          </p:nvCxnSpPr>
          <p:spPr>
            <a:xfrm>
              <a:off x="8407556"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OTLSHAPE_TB_00000000000000000000000000000000_TimescaleInterval9"/>
            <p:cNvSpPr txBox="1"/>
            <p:nvPr>
              <p:custDataLst>
                <p:tags r:id="rId52"/>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33" name="OTLSHAPE_TB_00000000000000000000000000000000_Separator9"/>
            <p:cNvCxnSpPr/>
            <p:nvPr>
              <p:custDataLst>
                <p:tags r:id="rId53"/>
              </p:custDataLst>
            </p:nvPr>
          </p:nvCxnSpPr>
          <p:spPr>
            <a:xfrm>
              <a:off x="933420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OTLSHAPE_TB_00000000000000000000000000000000_TimescaleInterval10"/>
            <p:cNvSpPr txBox="1"/>
            <p:nvPr>
              <p:custDataLst>
                <p:tags r:id="rId54"/>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35" name="OTLSHAPE_TB_00000000000000000000000000000000_Separator10"/>
            <p:cNvCxnSpPr/>
            <p:nvPr>
              <p:custDataLst>
                <p:tags r:id="rId55"/>
              </p:custDataLst>
            </p:nvPr>
          </p:nvCxnSpPr>
          <p:spPr>
            <a:xfrm>
              <a:off x="1025831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OTLSHAPE_TB_00000000000000000000000000000000_TimescaleInterval11"/>
            <p:cNvSpPr txBox="1"/>
            <p:nvPr>
              <p:custDataLst>
                <p:tags r:id="rId56"/>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37" name="OTLSHAPE_TB_00000000000000000000000000000000_Separator10"/>
            <p:cNvCxnSpPr/>
            <p:nvPr>
              <p:custDataLst>
                <p:tags r:id="rId57"/>
              </p:custDataLst>
            </p:nvPr>
          </p:nvCxnSpPr>
          <p:spPr>
            <a:xfrm>
              <a:off x="11054777" y="520037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OTLSHAPE_TB_00000000000000000000000000000000_TimescaleInterval11"/>
            <p:cNvSpPr txBox="1"/>
            <p:nvPr>
              <p:custDataLst>
                <p:tags r:id="rId58"/>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sp>
        <p:nvSpPr>
          <p:cNvPr id="39" name="OTLSHAPE_T_7d7d9fcbd6a54a57bd58e858c22c7744_Title"/>
          <p:cNvSpPr txBox="1"/>
          <p:nvPr>
            <p:custDataLst>
              <p:tags r:id="rId2"/>
            </p:custDataLst>
          </p:nvPr>
        </p:nvSpPr>
        <p:spPr>
          <a:xfrm>
            <a:off x="78758" y="1283955"/>
            <a:ext cx="330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FY-3E</a:t>
            </a:r>
          </a:p>
        </p:txBody>
      </p:sp>
      <p:sp>
        <p:nvSpPr>
          <p:cNvPr id="40" name="OTLSHAPE_T_7d7d9fcbd6a54a57bd58e858c22c7744_Shape"/>
          <p:cNvSpPr/>
          <p:nvPr>
            <p:custDataLst>
              <p:tags r:id="rId3"/>
            </p:custDataLst>
          </p:nvPr>
        </p:nvSpPr>
        <p:spPr>
          <a:xfrm>
            <a:off x="1509129" y="1267374"/>
            <a:ext cx="7113151" cy="174334"/>
          </a:xfrm>
          <a:prstGeom prst="snip2DiagRect">
            <a:avLst>
              <a:gd name="adj1" fmla="val 100000"/>
              <a:gd name="adj2" fmla="val 16667"/>
            </a:avLst>
          </a:prstGeom>
          <a:solidFill>
            <a:schemeClr val="accent1">
              <a:lumMod val="75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TLSHAPE_T_4d4c036c09d24fee861481986805a124_Title"/>
          <p:cNvSpPr txBox="1"/>
          <p:nvPr>
            <p:custDataLst>
              <p:tags r:id="rId4"/>
            </p:custDataLst>
          </p:nvPr>
        </p:nvSpPr>
        <p:spPr>
          <a:xfrm>
            <a:off x="109306" y="3160390"/>
            <a:ext cx="835825" cy="338554"/>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Meteosat-8 (IODC)</a:t>
            </a:r>
          </a:p>
        </p:txBody>
      </p:sp>
      <p:sp>
        <p:nvSpPr>
          <p:cNvPr id="42" name="OTLSHAPE_T_4d4c036c09d24fee861481986805a124_Title"/>
          <p:cNvSpPr txBox="1"/>
          <p:nvPr>
            <p:custDataLst>
              <p:tags r:id="rId5"/>
            </p:custDataLst>
          </p:nvPr>
        </p:nvSpPr>
        <p:spPr>
          <a:xfrm>
            <a:off x="133759" y="3565690"/>
            <a:ext cx="835825"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Meteosat-9</a:t>
            </a:r>
          </a:p>
        </p:txBody>
      </p:sp>
      <p:sp>
        <p:nvSpPr>
          <p:cNvPr id="43" name="OTLSHAPE_T_4d4c036c09d24fee861481986805a124_Title"/>
          <p:cNvSpPr txBox="1"/>
          <p:nvPr>
            <p:custDataLst>
              <p:tags r:id="rId6"/>
            </p:custDataLst>
          </p:nvPr>
        </p:nvSpPr>
        <p:spPr>
          <a:xfrm>
            <a:off x="146578" y="3783678"/>
            <a:ext cx="835825"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Meteosat-10</a:t>
            </a:r>
          </a:p>
        </p:txBody>
      </p:sp>
      <p:sp>
        <p:nvSpPr>
          <p:cNvPr id="44" name="OTLSHAPE_T_4d4c036c09d24fee861481986805a124_Title"/>
          <p:cNvSpPr txBox="1"/>
          <p:nvPr>
            <p:custDataLst>
              <p:tags r:id="rId7"/>
            </p:custDataLst>
          </p:nvPr>
        </p:nvSpPr>
        <p:spPr>
          <a:xfrm>
            <a:off x="136758" y="4134051"/>
            <a:ext cx="835825"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Meteosat-11</a:t>
            </a:r>
          </a:p>
        </p:txBody>
      </p:sp>
      <p:sp>
        <p:nvSpPr>
          <p:cNvPr id="45" name="OTLSHAPE_T_ba7528431940440b9c56b84d51eb6129_Shape"/>
          <p:cNvSpPr/>
          <p:nvPr>
            <p:custDataLst>
              <p:tags r:id="rId8"/>
            </p:custDataLst>
          </p:nvPr>
        </p:nvSpPr>
        <p:spPr>
          <a:xfrm>
            <a:off x="1027621" y="3193990"/>
            <a:ext cx="2247900" cy="203200"/>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cxnSp>
        <p:nvCxnSpPr>
          <p:cNvPr id="46" name="OTLSHAPE_T_4d4c036c09d24fee861481986805a124_HorizontalConnector1"/>
          <p:cNvCxnSpPr/>
          <p:nvPr>
            <p:custDataLst>
              <p:tags r:id="rId9"/>
            </p:custDataLst>
          </p:nvPr>
        </p:nvCxnSpPr>
        <p:spPr>
          <a:xfrm>
            <a:off x="710749" y="3329667"/>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OTLSHAPE_T_4d4c036c09d24fee861481986805a124_HorizontalConnector1"/>
          <p:cNvCxnSpPr/>
          <p:nvPr>
            <p:custDataLst>
              <p:tags r:id="rId10"/>
            </p:custDataLst>
          </p:nvPr>
        </p:nvCxnSpPr>
        <p:spPr>
          <a:xfrm>
            <a:off x="830175" y="3650328"/>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OTLSHAPE_T_4d4c036c09d24fee861481986805a124_HorizontalConnector1"/>
          <p:cNvCxnSpPr/>
          <p:nvPr>
            <p:custDataLst>
              <p:tags r:id="rId11"/>
            </p:custDataLst>
          </p:nvPr>
        </p:nvCxnSpPr>
        <p:spPr>
          <a:xfrm>
            <a:off x="930616" y="3869926"/>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OTLSHAPE_T_4d4c036c09d24fee861481986805a124_HorizontalConnector1"/>
          <p:cNvCxnSpPr/>
          <p:nvPr>
            <p:custDataLst>
              <p:tags r:id="rId12"/>
            </p:custDataLst>
          </p:nvPr>
        </p:nvCxnSpPr>
        <p:spPr>
          <a:xfrm>
            <a:off x="928802" y="4194541"/>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OTLSHAPE_T_ba7528431940440b9c56b84d51eb6129_Shape"/>
          <p:cNvSpPr/>
          <p:nvPr>
            <p:custDataLst>
              <p:tags r:id="rId13"/>
            </p:custDataLst>
          </p:nvPr>
        </p:nvSpPr>
        <p:spPr>
          <a:xfrm>
            <a:off x="1008195" y="3514326"/>
            <a:ext cx="4048775" cy="190501"/>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51" name="OTLSHAPE_T_ba7528431940440b9c56b84d51eb6129_Shape"/>
          <p:cNvSpPr/>
          <p:nvPr>
            <p:custDataLst>
              <p:tags r:id="rId14"/>
            </p:custDataLst>
          </p:nvPr>
        </p:nvSpPr>
        <p:spPr>
          <a:xfrm>
            <a:off x="1027621" y="4063566"/>
            <a:ext cx="7728346" cy="195656"/>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52" name="OTLSHAPE_T_ba7528431940440b9c56b84d51eb6129_Shape"/>
          <p:cNvSpPr/>
          <p:nvPr>
            <p:custDataLst>
              <p:tags r:id="rId15"/>
            </p:custDataLst>
          </p:nvPr>
        </p:nvSpPr>
        <p:spPr>
          <a:xfrm>
            <a:off x="1079134" y="3811779"/>
            <a:ext cx="3977836" cy="177245"/>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cxnSp>
        <p:nvCxnSpPr>
          <p:cNvPr id="53" name="OTLSHAPE_T_4d4c036c09d24fee861481986805a124_HorizontalConnector1"/>
          <p:cNvCxnSpPr/>
          <p:nvPr>
            <p:custDataLst>
              <p:tags r:id="rId16"/>
            </p:custDataLst>
          </p:nvPr>
        </p:nvCxnSpPr>
        <p:spPr>
          <a:xfrm>
            <a:off x="635675" y="2066217"/>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OTLSHAPE_T_ba7528431940440b9c56b84d51eb6129_HorizontalConnector1"/>
          <p:cNvCxnSpPr/>
          <p:nvPr>
            <p:custDataLst>
              <p:tags r:id="rId17"/>
            </p:custDataLst>
          </p:nvPr>
        </p:nvCxnSpPr>
        <p:spPr>
          <a:xfrm>
            <a:off x="446826" y="1799517"/>
            <a:ext cx="533061"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OTLSHAPE_T_ba7528431940440b9c56b84d51eb6129_Shape"/>
          <p:cNvSpPr/>
          <p:nvPr>
            <p:custDataLst>
              <p:tags r:id="rId18"/>
            </p:custDataLst>
          </p:nvPr>
        </p:nvSpPr>
        <p:spPr>
          <a:xfrm>
            <a:off x="979887" y="1697917"/>
            <a:ext cx="2247900" cy="20320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TLSHAPE_T_ba7528431940440b9c56b84d51eb6129_Title"/>
          <p:cNvSpPr txBox="1"/>
          <p:nvPr>
            <p:custDataLst>
              <p:tags r:id="rId19"/>
            </p:custDataLst>
          </p:nvPr>
        </p:nvSpPr>
        <p:spPr>
          <a:xfrm>
            <a:off x="97322" y="1714257"/>
            <a:ext cx="355600" cy="170519"/>
          </a:xfrm>
          <a:prstGeom prst="rect">
            <a:avLst/>
          </a:prstGeom>
          <a:noFill/>
        </p:spPr>
        <p:txBody>
          <a:bodyPr vert="horz" wrap="square" lIns="0" tIns="0" rIns="0" bIns="0" rtlCol="0" anchor="ctr" anchorCtr="0">
            <a:spAutoFit/>
          </a:bodyPr>
          <a:lstStyle/>
          <a:p>
            <a:r>
              <a:rPr lang="en-US" sz="1100" b="1" spc="-12">
                <a:solidFill>
                  <a:schemeClr val="dk1"/>
                </a:solidFill>
                <a:latin typeface="Calibri" panose="020F0502020204030204" pitchFamily="34" charset="0"/>
              </a:rPr>
              <a:t>S-NPP</a:t>
            </a:r>
          </a:p>
        </p:txBody>
      </p:sp>
      <p:sp>
        <p:nvSpPr>
          <p:cNvPr id="57" name="OTLSHAPE_T_4d4c036c09d24fee861481986805a124_Shape"/>
          <p:cNvSpPr/>
          <p:nvPr>
            <p:custDataLst>
              <p:tags r:id="rId20"/>
            </p:custDataLst>
          </p:nvPr>
        </p:nvSpPr>
        <p:spPr>
          <a:xfrm>
            <a:off x="979887" y="1964617"/>
            <a:ext cx="3708400" cy="20320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TLSHAPE_T_4d4c036c09d24fee861481986805a124_Title"/>
          <p:cNvSpPr txBox="1"/>
          <p:nvPr>
            <p:custDataLst>
              <p:tags r:id="rId21"/>
            </p:custDataLst>
          </p:nvPr>
        </p:nvSpPr>
        <p:spPr>
          <a:xfrm>
            <a:off x="97322" y="1980957"/>
            <a:ext cx="5461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NOAA-20</a:t>
            </a:r>
          </a:p>
        </p:txBody>
      </p:sp>
      <p:cxnSp>
        <p:nvCxnSpPr>
          <p:cNvPr id="59" name="OTLSHAPE_T_240bc2b3d0454681bdab960df4f19d70_HorizontalConnector1"/>
          <p:cNvCxnSpPr/>
          <p:nvPr>
            <p:custDataLst>
              <p:tags r:id="rId22"/>
            </p:custDataLst>
          </p:nvPr>
        </p:nvCxnSpPr>
        <p:spPr>
          <a:xfrm>
            <a:off x="463548" y="2699933"/>
            <a:ext cx="6066098"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OTLSHAPE_T_824b4e08bfb84850bd664b688b932dad_HorizontalConnector1"/>
          <p:cNvCxnSpPr/>
          <p:nvPr>
            <p:custDataLst>
              <p:tags r:id="rId23"/>
            </p:custDataLst>
          </p:nvPr>
        </p:nvCxnSpPr>
        <p:spPr>
          <a:xfrm>
            <a:off x="463548" y="2357033"/>
            <a:ext cx="1825293"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1" name="OTLSHAPE_T_824b4e08bfb84850bd664b688b932dad_Shape"/>
          <p:cNvSpPr/>
          <p:nvPr>
            <p:custDataLst>
              <p:tags r:id="rId24"/>
            </p:custDataLst>
          </p:nvPr>
        </p:nvSpPr>
        <p:spPr>
          <a:xfrm>
            <a:off x="2178353" y="2283019"/>
            <a:ext cx="6096000" cy="20320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TLSHAPE_T_824b4e08bfb84850bd664b688b932dad_Title"/>
          <p:cNvSpPr txBox="1"/>
          <p:nvPr>
            <p:custDataLst>
              <p:tags r:id="rId25"/>
            </p:custDataLst>
          </p:nvPr>
        </p:nvSpPr>
        <p:spPr>
          <a:xfrm>
            <a:off x="97322" y="2271773"/>
            <a:ext cx="3683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JPSS-2</a:t>
            </a:r>
          </a:p>
        </p:txBody>
      </p:sp>
      <p:sp>
        <p:nvSpPr>
          <p:cNvPr id="63" name="OTLSHAPE_T_240bc2b3d0454681bdab960df4f19d70_Shape"/>
          <p:cNvSpPr/>
          <p:nvPr>
            <p:custDataLst>
              <p:tags r:id="rId26"/>
            </p:custDataLst>
          </p:nvPr>
        </p:nvSpPr>
        <p:spPr>
          <a:xfrm>
            <a:off x="6529646" y="2579283"/>
            <a:ext cx="4635500" cy="20320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TLSHAPE_T_240bc2b3d0454681bdab960df4f19d70_Title"/>
          <p:cNvSpPr txBox="1"/>
          <p:nvPr>
            <p:custDataLst>
              <p:tags r:id="rId27"/>
            </p:custDataLst>
          </p:nvPr>
        </p:nvSpPr>
        <p:spPr>
          <a:xfrm>
            <a:off x="97322" y="2586098"/>
            <a:ext cx="368300" cy="170519"/>
          </a:xfrm>
          <a:prstGeom prst="rect">
            <a:avLst/>
          </a:prstGeom>
          <a:noFill/>
        </p:spPr>
        <p:txBody>
          <a:bodyPr vert="horz" wrap="square" lIns="0" tIns="0" rIns="0" bIns="0" rtlCol="0" anchor="ctr" anchorCtr="0">
            <a:spAutoFit/>
          </a:bodyPr>
          <a:lstStyle/>
          <a:p>
            <a:r>
              <a:rPr lang="en-US" sz="1100" b="1" spc="-10">
                <a:solidFill>
                  <a:schemeClr val="dk1"/>
                </a:solidFill>
                <a:latin typeface="Calibri" panose="020F0502020204030204" pitchFamily="34" charset="0"/>
              </a:rPr>
              <a:t>JPSS-3</a:t>
            </a:r>
          </a:p>
        </p:txBody>
      </p:sp>
      <p:cxnSp>
        <p:nvCxnSpPr>
          <p:cNvPr id="65" name="OTLSHAPE_T_9d8e14ea68ea42568bd2c09ab4da9b26_HorizontalConnector1"/>
          <p:cNvCxnSpPr>
            <a:endCxn id="66" idx="2"/>
          </p:cNvCxnSpPr>
          <p:nvPr>
            <p:custDataLst>
              <p:tags r:id="rId28"/>
            </p:custDataLst>
          </p:nvPr>
        </p:nvCxnSpPr>
        <p:spPr>
          <a:xfrm>
            <a:off x="510165" y="2942031"/>
            <a:ext cx="10564135" cy="30636"/>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6" name="OTLSHAPE_T_9d8e14ea68ea42568bd2c09ab4da9b26_Shape"/>
          <p:cNvSpPr/>
          <p:nvPr>
            <p:custDataLst>
              <p:tags r:id="rId29"/>
            </p:custDataLst>
          </p:nvPr>
        </p:nvSpPr>
        <p:spPr>
          <a:xfrm>
            <a:off x="11074300" y="2902169"/>
            <a:ext cx="772787" cy="140996"/>
          </a:xfrm>
          <a:prstGeom prst="snip2DiagRect">
            <a:avLst>
              <a:gd name="adj1" fmla="val 100000"/>
              <a:gd name="adj2" fmla="val 16667"/>
            </a:avLst>
          </a:prstGeom>
          <a:solidFill>
            <a:srgbClr val="02B2EE"/>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TLSHAPE_T_9d8e14ea68ea42568bd2c09ab4da9b26_Title"/>
          <p:cNvSpPr txBox="1"/>
          <p:nvPr>
            <p:custDataLst>
              <p:tags r:id="rId30"/>
            </p:custDataLst>
          </p:nvPr>
        </p:nvSpPr>
        <p:spPr>
          <a:xfrm>
            <a:off x="106752" y="2859766"/>
            <a:ext cx="3683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JPSS-4</a:t>
            </a:r>
          </a:p>
        </p:txBody>
      </p:sp>
    </p:spTree>
    <p:extLst>
      <p:ext uri="{BB962C8B-B14F-4D97-AF65-F5344CB8AC3E}">
        <p14:creationId xmlns:p14="http://schemas.microsoft.com/office/powerpoint/2010/main" val="7231875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3600"/>
            <a:ext cx="6043280" cy="276999"/>
          </a:xfrm>
          <a:prstGeom prst="rect">
            <a:avLst/>
          </a:prstGeom>
          <a:solidFill>
            <a:schemeClr val="accent1">
              <a:lumMod val="75000"/>
            </a:schemeClr>
          </a:solidFill>
        </p:spPr>
        <p:txBody>
          <a:bodyPr wrap="square" rtlCol="0">
            <a:spAutoFit/>
          </a:bodyPr>
          <a:lstStyle/>
          <a:p>
            <a:r>
              <a:rPr lang="en-GB" sz="1200" b="1" dirty="0">
                <a:solidFill>
                  <a:schemeClr val="bg1"/>
                </a:solidFill>
              </a:rPr>
              <a:t>UV Limb Spectrometer (Ozone) </a:t>
            </a:r>
          </a:p>
        </p:txBody>
      </p:sp>
      <p:sp>
        <p:nvSpPr>
          <p:cNvPr id="7" name="TextBox 6">
            <a:extLst>
              <a:ext uri="{FF2B5EF4-FFF2-40B4-BE49-F238E27FC236}">
                <a16:creationId xmlns:a16="http://schemas.microsoft.com/office/drawing/2014/main" id="{363D75CD-576E-4CBE-A6B0-465770F95083}"/>
              </a:ext>
            </a:extLst>
          </p:cNvPr>
          <p:cNvSpPr txBox="1"/>
          <p:nvPr/>
        </p:nvSpPr>
        <p:spPr>
          <a:xfrm>
            <a:off x="2272610" y="5560092"/>
            <a:ext cx="7620000" cy="646331"/>
          </a:xfrm>
          <a:prstGeom prst="rect">
            <a:avLst/>
          </a:prstGeom>
          <a:solidFill>
            <a:schemeClr val="bg1"/>
          </a:solidFill>
        </p:spPr>
        <p:txBody>
          <a:bodyPr wrap="square" rtlCol="0">
            <a:spAutoFit/>
          </a:bodyPr>
          <a:lstStyle/>
          <a:p>
            <a:pPr algn="ctr"/>
            <a:r>
              <a:rPr lang="en-GB" u="sng" dirty="0">
                <a:solidFill>
                  <a:schemeClr val="tx2"/>
                </a:solidFill>
              </a:rPr>
              <a:t>WGIII Assessment:</a:t>
            </a:r>
          </a:p>
          <a:p>
            <a:pPr algn="ctr"/>
            <a:r>
              <a:rPr lang="en-GB" dirty="0">
                <a:solidFill>
                  <a:schemeClr val="tx2"/>
                </a:solidFill>
              </a:rPr>
              <a:t>Low risk of not meeting the CGMS Baseline commitment.</a:t>
            </a:r>
            <a:endParaRPr lang="en-US" dirty="0">
              <a:solidFill>
                <a:schemeClr val="tx2"/>
              </a:solidFill>
            </a:endParaRPr>
          </a:p>
        </p:txBody>
      </p:sp>
      <p:sp>
        <p:nvSpPr>
          <p:cNvPr id="8" name="Rectangle 7">
            <a:extLst>
              <a:ext uri="{FF2B5EF4-FFF2-40B4-BE49-F238E27FC236}">
                <a16:creationId xmlns:a16="http://schemas.microsoft.com/office/drawing/2014/main" id="{78FC3FFF-A5AE-4079-855E-C5D996F55E1B}"/>
              </a:ext>
            </a:extLst>
          </p:cNvPr>
          <p:cNvSpPr/>
          <p:nvPr/>
        </p:nvSpPr>
        <p:spPr>
          <a:xfrm>
            <a:off x="6285975" y="433600"/>
            <a:ext cx="4585807" cy="307777"/>
          </a:xfrm>
          <a:prstGeom prst="rect">
            <a:avLst/>
          </a:prstGeom>
        </p:spPr>
        <p:txBody>
          <a:bodyPr wrap="none">
            <a:spAutoFit/>
          </a:bodyPr>
          <a:lstStyle/>
          <a:p>
            <a:r>
              <a:rPr lang="en-GB" sz="1400" dirty="0"/>
              <a:t>LEO – 2 sun-synchronous orbits, </a:t>
            </a:r>
            <a:r>
              <a:rPr lang="en-GB" sz="1400" dirty="0">
                <a:solidFill>
                  <a:schemeClr val="accent1">
                    <a:lumMod val="60000"/>
                    <a:lumOff val="40000"/>
                  </a:schemeClr>
                </a:solidFill>
              </a:rPr>
              <a:t>mid-morning</a:t>
            </a:r>
            <a:r>
              <a:rPr lang="en-GB" sz="1400" dirty="0"/>
              <a:t> and </a:t>
            </a:r>
            <a:r>
              <a:rPr lang="en-GB" sz="1400" dirty="0">
                <a:solidFill>
                  <a:srgbClr val="00B0F0"/>
                </a:solidFill>
              </a:rPr>
              <a:t>afternoon</a:t>
            </a:r>
            <a:endParaRPr lang="en-US" sz="1400" cap="all" dirty="0">
              <a:solidFill>
                <a:srgbClr val="00B0F0"/>
              </a:solidFill>
            </a:endParaRPr>
          </a:p>
        </p:txBody>
      </p:sp>
      <p:cxnSp>
        <p:nvCxnSpPr>
          <p:cNvPr id="6" name="OTLSHAPE_T_7d7d9fcbd6a54a57bd58e858c22c7744_HorizontalConnector1"/>
          <p:cNvCxnSpPr/>
          <p:nvPr>
            <p:custDataLst>
              <p:tags r:id="rId1"/>
            </p:custDataLst>
          </p:nvPr>
        </p:nvCxnSpPr>
        <p:spPr>
          <a:xfrm>
            <a:off x="582442" y="1249048"/>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287904" y="4543735"/>
            <a:ext cx="11904096" cy="739526"/>
            <a:chOff x="213691" y="5143500"/>
            <a:chExt cx="11904096" cy="739526"/>
          </a:xfrm>
        </p:grpSpPr>
        <p:sp>
          <p:nvSpPr>
            <p:cNvPr id="10" name="OTLSHAPE_TB_00000000000000000000000000000000_LeftEndCaps"/>
            <p:cNvSpPr txBox="1"/>
            <p:nvPr>
              <p:custDataLst>
                <p:tags r:id="rId31"/>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12" name="OTLSHAPE_TB_00000000000000000000000000000000_RightEndCaps"/>
            <p:cNvSpPr txBox="1"/>
            <p:nvPr>
              <p:custDataLst>
                <p:tags r:id="rId32"/>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13" name="OTLSHAPE_TB_00000000000000000000000000000000_ScaleContainer"/>
            <p:cNvSpPr/>
            <p:nvPr>
              <p:custDataLst>
                <p:tags r:id="rId33"/>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TLSHAPE_TB_00000000000000000000000000000000_TodayMarkerShape"/>
            <p:cNvSpPr/>
            <p:nvPr>
              <p:custDataLst>
                <p:tags r:id="rId34"/>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TLSHAPE_TB_00000000000000000000000000000000_TodayMarkerText"/>
            <p:cNvSpPr txBox="1"/>
            <p:nvPr>
              <p:custDataLst>
                <p:tags r:id="rId35"/>
              </p:custDataLst>
            </p:nvPr>
          </p:nvSpPr>
          <p:spPr>
            <a:xfrm>
              <a:off x="866077" y="5651500"/>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17" name="OTLSHAPE_TB_00000000000000000000000000000000_TimescaleInterval1"/>
            <p:cNvSpPr txBox="1"/>
            <p:nvPr>
              <p:custDataLst>
                <p:tags r:id="rId36"/>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18" name="OTLSHAPE_TB_00000000000000000000000000000000_Separator1"/>
            <p:cNvCxnSpPr/>
            <p:nvPr>
              <p:custDataLst>
                <p:tags r:id="rId37"/>
              </p:custDataLst>
            </p:nvPr>
          </p:nvCxnSpPr>
          <p:spPr>
            <a:xfrm>
              <a:off x="193621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OTLSHAPE_TB_00000000000000000000000000000000_TimescaleInterval2"/>
            <p:cNvSpPr txBox="1"/>
            <p:nvPr>
              <p:custDataLst>
                <p:tags r:id="rId38"/>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2021</a:t>
              </a:r>
            </a:p>
          </p:txBody>
        </p:sp>
        <p:cxnSp>
          <p:nvCxnSpPr>
            <p:cNvPr id="20" name="OTLSHAPE_TB_00000000000000000000000000000000_Separator2"/>
            <p:cNvCxnSpPr/>
            <p:nvPr>
              <p:custDataLst>
                <p:tags r:id="rId39"/>
              </p:custDataLst>
            </p:nvPr>
          </p:nvCxnSpPr>
          <p:spPr>
            <a:xfrm>
              <a:off x="286032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OTLSHAPE_TB_00000000000000000000000000000000_TimescaleInterval3"/>
            <p:cNvSpPr txBox="1"/>
            <p:nvPr>
              <p:custDataLst>
                <p:tags r:id="rId40"/>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22" name="OTLSHAPE_TB_00000000000000000000000000000000_Separator3"/>
            <p:cNvCxnSpPr/>
            <p:nvPr>
              <p:custDataLst>
                <p:tags r:id="rId41"/>
              </p:custDataLst>
            </p:nvPr>
          </p:nvCxnSpPr>
          <p:spPr>
            <a:xfrm>
              <a:off x="3784445"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OTLSHAPE_TB_00000000000000000000000000000000_TimescaleInterval4"/>
            <p:cNvSpPr txBox="1"/>
            <p:nvPr>
              <p:custDataLst>
                <p:tags r:id="rId42"/>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24" name="OTLSHAPE_TB_00000000000000000000000000000000_Separator4"/>
            <p:cNvCxnSpPr/>
            <p:nvPr>
              <p:custDataLst>
                <p:tags r:id="rId43"/>
              </p:custDataLst>
            </p:nvPr>
          </p:nvCxnSpPr>
          <p:spPr>
            <a:xfrm>
              <a:off x="4708560"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OTLSHAPE_TB_00000000000000000000000000000000_TimescaleInterval5"/>
            <p:cNvSpPr txBox="1"/>
            <p:nvPr>
              <p:custDataLst>
                <p:tags r:id="rId44"/>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26" name="OTLSHAPE_TB_00000000000000000000000000000000_Separator5"/>
            <p:cNvCxnSpPr/>
            <p:nvPr>
              <p:custDataLst>
                <p:tags r:id="rId45"/>
              </p:custDataLst>
            </p:nvPr>
          </p:nvCxnSpPr>
          <p:spPr>
            <a:xfrm>
              <a:off x="5635208"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OTLSHAPE_TB_00000000000000000000000000000000_TimescaleInterval6"/>
            <p:cNvSpPr txBox="1"/>
            <p:nvPr>
              <p:custDataLst>
                <p:tags r:id="rId46"/>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28" name="OTLSHAPE_TB_00000000000000000000000000000000_Separator6"/>
            <p:cNvCxnSpPr/>
            <p:nvPr>
              <p:custDataLst>
                <p:tags r:id="rId47"/>
              </p:custDataLst>
            </p:nvPr>
          </p:nvCxnSpPr>
          <p:spPr>
            <a:xfrm>
              <a:off x="6559324"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OTLSHAPE_TB_00000000000000000000000000000000_TimescaleInterval7"/>
            <p:cNvSpPr txBox="1"/>
            <p:nvPr>
              <p:custDataLst>
                <p:tags r:id="rId48"/>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30" name="OTLSHAPE_TB_00000000000000000000000000000000_Separator7"/>
            <p:cNvCxnSpPr/>
            <p:nvPr>
              <p:custDataLst>
                <p:tags r:id="rId49"/>
              </p:custDataLst>
            </p:nvPr>
          </p:nvCxnSpPr>
          <p:spPr>
            <a:xfrm>
              <a:off x="748343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OTLSHAPE_TB_00000000000000000000000000000000_TimescaleInterval8"/>
            <p:cNvSpPr txBox="1"/>
            <p:nvPr>
              <p:custDataLst>
                <p:tags r:id="rId50"/>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32" name="OTLSHAPE_TB_00000000000000000000000000000000_Separator8"/>
            <p:cNvCxnSpPr/>
            <p:nvPr>
              <p:custDataLst>
                <p:tags r:id="rId51"/>
              </p:custDataLst>
            </p:nvPr>
          </p:nvCxnSpPr>
          <p:spPr>
            <a:xfrm>
              <a:off x="8407556"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OTLSHAPE_TB_00000000000000000000000000000000_TimescaleInterval9"/>
            <p:cNvSpPr txBox="1"/>
            <p:nvPr>
              <p:custDataLst>
                <p:tags r:id="rId52"/>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34" name="OTLSHAPE_TB_00000000000000000000000000000000_Separator9"/>
            <p:cNvCxnSpPr/>
            <p:nvPr>
              <p:custDataLst>
                <p:tags r:id="rId53"/>
              </p:custDataLst>
            </p:nvPr>
          </p:nvCxnSpPr>
          <p:spPr>
            <a:xfrm>
              <a:off x="933420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OTLSHAPE_TB_00000000000000000000000000000000_TimescaleInterval10"/>
            <p:cNvSpPr txBox="1"/>
            <p:nvPr>
              <p:custDataLst>
                <p:tags r:id="rId54"/>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36" name="OTLSHAPE_TB_00000000000000000000000000000000_Separator10"/>
            <p:cNvCxnSpPr/>
            <p:nvPr>
              <p:custDataLst>
                <p:tags r:id="rId55"/>
              </p:custDataLst>
            </p:nvPr>
          </p:nvCxnSpPr>
          <p:spPr>
            <a:xfrm>
              <a:off x="1025831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OTLSHAPE_TB_00000000000000000000000000000000_TimescaleInterval11"/>
            <p:cNvSpPr txBox="1"/>
            <p:nvPr>
              <p:custDataLst>
                <p:tags r:id="rId56"/>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38" name="OTLSHAPE_TB_00000000000000000000000000000000_Separator10"/>
            <p:cNvCxnSpPr/>
            <p:nvPr>
              <p:custDataLst>
                <p:tags r:id="rId57"/>
              </p:custDataLst>
            </p:nvPr>
          </p:nvCxnSpPr>
          <p:spPr>
            <a:xfrm>
              <a:off x="11054777" y="520037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OTLSHAPE_TB_00000000000000000000000000000000_TimescaleInterval11"/>
            <p:cNvSpPr txBox="1"/>
            <p:nvPr>
              <p:custDataLst>
                <p:tags r:id="rId58"/>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sp>
        <p:nvSpPr>
          <p:cNvPr id="40" name="OTLSHAPE_T_7d7d9fcbd6a54a57bd58e858c22c7744_Title"/>
          <p:cNvSpPr txBox="1"/>
          <p:nvPr>
            <p:custDataLst>
              <p:tags r:id="rId2"/>
            </p:custDataLst>
          </p:nvPr>
        </p:nvSpPr>
        <p:spPr>
          <a:xfrm>
            <a:off x="173015" y="1171774"/>
            <a:ext cx="330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FY-3E</a:t>
            </a:r>
          </a:p>
        </p:txBody>
      </p:sp>
      <p:sp>
        <p:nvSpPr>
          <p:cNvPr id="41" name="OTLSHAPE_T_7d7d9fcbd6a54a57bd58e858c22c7744_Shape"/>
          <p:cNvSpPr/>
          <p:nvPr>
            <p:custDataLst>
              <p:tags r:id="rId3"/>
            </p:custDataLst>
          </p:nvPr>
        </p:nvSpPr>
        <p:spPr>
          <a:xfrm>
            <a:off x="1603386" y="1155193"/>
            <a:ext cx="7113151" cy="174334"/>
          </a:xfrm>
          <a:prstGeom prst="snip2DiagRect">
            <a:avLst>
              <a:gd name="adj1" fmla="val 100000"/>
              <a:gd name="adj2" fmla="val 16667"/>
            </a:avLst>
          </a:prstGeom>
          <a:solidFill>
            <a:schemeClr val="accent1">
              <a:lumMod val="75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TLSHAPE_T_4d4c036c09d24fee861481986805a124_Title"/>
          <p:cNvSpPr txBox="1"/>
          <p:nvPr>
            <p:custDataLst>
              <p:tags r:id="rId4"/>
            </p:custDataLst>
          </p:nvPr>
        </p:nvSpPr>
        <p:spPr>
          <a:xfrm>
            <a:off x="203563" y="3048209"/>
            <a:ext cx="835825" cy="338554"/>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Meteosat-8 (IODC)</a:t>
            </a:r>
          </a:p>
        </p:txBody>
      </p:sp>
      <p:sp>
        <p:nvSpPr>
          <p:cNvPr id="43" name="OTLSHAPE_T_4d4c036c09d24fee861481986805a124_Title"/>
          <p:cNvSpPr txBox="1"/>
          <p:nvPr>
            <p:custDataLst>
              <p:tags r:id="rId5"/>
            </p:custDataLst>
          </p:nvPr>
        </p:nvSpPr>
        <p:spPr>
          <a:xfrm>
            <a:off x="228016" y="3453509"/>
            <a:ext cx="835825"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Meteosat-9</a:t>
            </a:r>
          </a:p>
        </p:txBody>
      </p:sp>
      <p:sp>
        <p:nvSpPr>
          <p:cNvPr id="44" name="OTLSHAPE_T_4d4c036c09d24fee861481986805a124_Title"/>
          <p:cNvSpPr txBox="1"/>
          <p:nvPr>
            <p:custDataLst>
              <p:tags r:id="rId6"/>
            </p:custDataLst>
          </p:nvPr>
        </p:nvSpPr>
        <p:spPr>
          <a:xfrm>
            <a:off x="240835" y="3671497"/>
            <a:ext cx="835825"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Meteosat-10</a:t>
            </a:r>
          </a:p>
        </p:txBody>
      </p:sp>
      <p:sp>
        <p:nvSpPr>
          <p:cNvPr id="45" name="OTLSHAPE_T_4d4c036c09d24fee861481986805a124_Title"/>
          <p:cNvSpPr txBox="1"/>
          <p:nvPr>
            <p:custDataLst>
              <p:tags r:id="rId7"/>
            </p:custDataLst>
          </p:nvPr>
        </p:nvSpPr>
        <p:spPr>
          <a:xfrm>
            <a:off x="231015" y="4021870"/>
            <a:ext cx="835825"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Meteosat-11</a:t>
            </a:r>
          </a:p>
        </p:txBody>
      </p:sp>
      <p:sp>
        <p:nvSpPr>
          <p:cNvPr id="46" name="OTLSHAPE_T_ba7528431940440b9c56b84d51eb6129_Shape"/>
          <p:cNvSpPr/>
          <p:nvPr>
            <p:custDataLst>
              <p:tags r:id="rId8"/>
            </p:custDataLst>
          </p:nvPr>
        </p:nvSpPr>
        <p:spPr>
          <a:xfrm>
            <a:off x="1121878" y="3081809"/>
            <a:ext cx="2247900" cy="203200"/>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cxnSp>
        <p:nvCxnSpPr>
          <p:cNvPr id="47" name="OTLSHAPE_T_4d4c036c09d24fee861481986805a124_HorizontalConnector1"/>
          <p:cNvCxnSpPr/>
          <p:nvPr>
            <p:custDataLst>
              <p:tags r:id="rId9"/>
            </p:custDataLst>
          </p:nvPr>
        </p:nvCxnSpPr>
        <p:spPr>
          <a:xfrm>
            <a:off x="805006" y="3217486"/>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OTLSHAPE_T_4d4c036c09d24fee861481986805a124_HorizontalConnector1"/>
          <p:cNvCxnSpPr/>
          <p:nvPr>
            <p:custDataLst>
              <p:tags r:id="rId10"/>
            </p:custDataLst>
          </p:nvPr>
        </p:nvCxnSpPr>
        <p:spPr>
          <a:xfrm>
            <a:off x="924432" y="3538147"/>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OTLSHAPE_T_4d4c036c09d24fee861481986805a124_HorizontalConnector1"/>
          <p:cNvCxnSpPr/>
          <p:nvPr>
            <p:custDataLst>
              <p:tags r:id="rId11"/>
            </p:custDataLst>
          </p:nvPr>
        </p:nvCxnSpPr>
        <p:spPr>
          <a:xfrm>
            <a:off x="1024873" y="3757745"/>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OTLSHAPE_T_4d4c036c09d24fee861481986805a124_HorizontalConnector1"/>
          <p:cNvCxnSpPr/>
          <p:nvPr>
            <p:custDataLst>
              <p:tags r:id="rId12"/>
            </p:custDataLst>
          </p:nvPr>
        </p:nvCxnSpPr>
        <p:spPr>
          <a:xfrm>
            <a:off x="1023059" y="4082360"/>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OTLSHAPE_T_ba7528431940440b9c56b84d51eb6129_Shape"/>
          <p:cNvSpPr/>
          <p:nvPr>
            <p:custDataLst>
              <p:tags r:id="rId13"/>
            </p:custDataLst>
          </p:nvPr>
        </p:nvSpPr>
        <p:spPr>
          <a:xfrm>
            <a:off x="1102452" y="3402145"/>
            <a:ext cx="4048775" cy="190501"/>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52" name="OTLSHAPE_T_ba7528431940440b9c56b84d51eb6129_Shape"/>
          <p:cNvSpPr/>
          <p:nvPr>
            <p:custDataLst>
              <p:tags r:id="rId14"/>
            </p:custDataLst>
          </p:nvPr>
        </p:nvSpPr>
        <p:spPr>
          <a:xfrm>
            <a:off x="1121878" y="3978990"/>
            <a:ext cx="7728346" cy="195656"/>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53" name="OTLSHAPE_T_ba7528431940440b9c56b84d51eb6129_Shape"/>
          <p:cNvSpPr/>
          <p:nvPr>
            <p:custDataLst>
              <p:tags r:id="rId15"/>
            </p:custDataLst>
          </p:nvPr>
        </p:nvSpPr>
        <p:spPr>
          <a:xfrm>
            <a:off x="1173391" y="3699598"/>
            <a:ext cx="3977836" cy="177245"/>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cxnSp>
        <p:nvCxnSpPr>
          <p:cNvPr id="54" name="OTLSHAPE_T_4d4c036c09d24fee861481986805a124_HorizontalConnector1"/>
          <p:cNvCxnSpPr/>
          <p:nvPr>
            <p:custDataLst>
              <p:tags r:id="rId16"/>
            </p:custDataLst>
          </p:nvPr>
        </p:nvCxnSpPr>
        <p:spPr>
          <a:xfrm>
            <a:off x="729932" y="1954036"/>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OTLSHAPE_T_ba7528431940440b9c56b84d51eb6129_HorizontalConnector1"/>
          <p:cNvCxnSpPr/>
          <p:nvPr>
            <p:custDataLst>
              <p:tags r:id="rId17"/>
            </p:custDataLst>
          </p:nvPr>
        </p:nvCxnSpPr>
        <p:spPr>
          <a:xfrm>
            <a:off x="541083" y="1687336"/>
            <a:ext cx="533061"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6" name="OTLSHAPE_T_ba7528431940440b9c56b84d51eb6129_Shape"/>
          <p:cNvSpPr/>
          <p:nvPr>
            <p:custDataLst>
              <p:tags r:id="rId18"/>
            </p:custDataLst>
          </p:nvPr>
        </p:nvSpPr>
        <p:spPr>
          <a:xfrm>
            <a:off x="1074144" y="1585736"/>
            <a:ext cx="2247900" cy="20320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TLSHAPE_T_ba7528431940440b9c56b84d51eb6129_Title"/>
          <p:cNvSpPr txBox="1"/>
          <p:nvPr>
            <p:custDataLst>
              <p:tags r:id="rId19"/>
            </p:custDataLst>
          </p:nvPr>
        </p:nvSpPr>
        <p:spPr>
          <a:xfrm>
            <a:off x="191579" y="1602076"/>
            <a:ext cx="355600" cy="170519"/>
          </a:xfrm>
          <a:prstGeom prst="rect">
            <a:avLst/>
          </a:prstGeom>
          <a:noFill/>
        </p:spPr>
        <p:txBody>
          <a:bodyPr vert="horz" wrap="square" lIns="0" tIns="0" rIns="0" bIns="0" rtlCol="0" anchor="ctr" anchorCtr="0">
            <a:spAutoFit/>
          </a:bodyPr>
          <a:lstStyle/>
          <a:p>
            <a:r>
              <a:rPr lang="en-US" sz="1100" b="1" spc="-12">
                <a:solidFill>
                  <a:schemeClr val="dk1"/>
                </a:solidFill>
                <a:latin typeface="Calibri" panose="020F0502020204030204" pitchFamily="34" charset="0"/>
              </a:rPr>
              <a:t>S-NPP</a:t>
            </a:r>
          </a:p>
        </p:txBody>
      </p:sp>
      <p:sp>
        <p:nvSpPr>
          <p:cNvPr id="58" name="OTLSHAPE_T_4d4c036c09d24fee861481986805a124_Shape"/>
          <p:cNvSpPr/>
          <p:nvPr>
            <p:custDataLst>
              <p:tags r:id="rId20"/>
            </p:custDataLst>
          </p:nvPr>
        </p:nvSpPr>
        <p:spPr>
          <a:xfrm>
            <a:off x="1074144" y="1852436"/>
            <a:ext cx="3708400" cy="20320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TLSHAPE_T_4d4c036c09d24fee861481986805a124_Title"/>
          <p:cNvSpPr txBox="1"/>
          <p:nvPr>
            <p:custDataLst>
              <p:tags r:id="rId21"/>
            </p:custDataLst>
          </p:nvPr>
        </p:nvSpPr>
        <p:spPr>
          <a:xfrm>
            <a:off x="191579" y="1868776"/>
            <a:ext cx="5461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NOAA-20</a:t>
            </a:r>
          </a:p>
        </p:txBody>
      </p:sp>
      <p:cxnSp>
        <p:nvCxnSpPr>
          <p:cNvPr id="60" name="OTLSHAPE_T_240bc2b3d0454681bdab960df4f19d70_HorizontalConnector1"/>
          <p:cNvCxnSpPr/>
          <p:nvPr>
            <p:custDataLst>
              <p:tags r:id="rId22"/>
            </p:custDataLst>
          </p:nvPr>
        </p:nvCxnSpPr>
        <p:spPr>
          <a:xfrm>
            <a:off x="557805" y="2587752"/>
            <a:ext cx="6066098"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OTLSHAPE_T_824b4e08bfb84850bd664b688b932dad_HorizontalConnector1"/>
          <p:cNvCxnSpPr/>
          <p:nvPr>
            <p:custDataLst>
              <p:tags r:id="rId23"/>
            </p:custDataLst>
          </p:nvPr>
        </p:nvCxnSpPr>
        <p:spPr>
          <a:xfrm>
            <a:off x="557805" y="2244852"/>
            <a:ext cx="1825293"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OTLSHAPE_T_824b4e08bfb84850bd664b688b932dad_Shape"/>
          <p:cNvSpPr/>
          <p:nvPr>
            <p:custDataLst>
              <p:tags r:id="rId24"/>
            </p:custDataLst>
          </p:nvPr>
        </p:nvSpPr>
        <p:spPr>
          <a:xfrm>
            <a:off x="2272610" y="2170838"/>
            <a:ext cx="6096000" cy="20320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TLSHAPE_T_824b4e08bfb84850bd664b688b932dad_Title"/>
          <p:cNvSpPr txBox="1"/>
          <p:nvPr>
            <p:custDataLst>
              <p:tags r:id="rId25"/>
            </p:custDataLst>
          </p:nvPr>
        </p:nvSpPr>
        <p:spPr>
          <a:xfrm>
            <a:off x="191579" y="2159592"/>
            <a:ext cx="3683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JPSS-2</a:t>
            </a:r>
          </a:p>
        </p:txBody>
      </p:sp>
      <p:sp>
        <p:nvSpPr>
          <p:cNvPr id="64" name="OTLSHAPE_T_240bc2b3d0454681bdab960df4f19d70_Shape"/>
          <p:cNvSpPr/>
          <p:nvPr>
            <p:custDataLst>
              <p:tags r:id="rId26"/>
            </p:custDataLst>
          </p:nvPr>
        </p:nvSpPr>
        <p:spPr>
          <a:xfrm>
            <a:off x="6623903" y="2467102"/>
            <a:ext cx="4635500" cy="20320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TLSHAPE_T_240bc2b3d0454681bdab960df4f19d70_Title"/>
          <p:cNvSpPr txBox="1"/>
          <p:nvPr>
            <p:custDataLst>
              <p:tags r:id="rId27"/>
            </p:custDataLst>
          </p:nvPr>
        </p:nvSpPr>
        <p:spPr>
          <a:xfrm>
            <a:off x="191579" y="2473917"/>
            <a:ext cx="368300" cy="170519"/>
          </a:xfrm>
          <a:prstGeom prst="rect">
            <a:avLst/>
          </a:prstGeom>
          <a:noFill/>
        </p:spPr>
        <p:txBody>
          <a:bodyPr vert="horz" wrap="square" lIns="0" tIns="0" rIns="0" bIns="0" rtlCol="0" anchor="ctr" anchorCtr="0">
            <a:spAutoFit/>
          </a:bodyPr>
          <a:lstStyle/>
          <a:p>
            <a:r>
              <a:rPr lang="en-US" sz="1100" b="1" spc="-10">
                <a:solidFill>
                  <a:schemeClr val="dk1"/>
                </a:solidFill>
                <a:latin typeface="Calibri" panose="020F0502020204030204" pitchFamily="34" charset="0"/>
              </a:rPr>
              <a:t>JPSS-3</a:t>
            </a:r>
          </a:p>
        </p:txBody>
      </p:sp>
      <p:cxnSp>
        <p:nvCxnSpPr>
          <p:cNvPr id="66" name="OTLSHAPE_T_9d8e14ea68ea42568bd2c09ab4da9b26_HorizontalConnector1"/>
          <p:cNvCxnSpPr>
            <a:endCxn id="67" idx="2"/>
          </p:cNvCxnSpPr>
          <p:nvPr>
            <p:custDataLst>
              <p:tags r:id="rId28"/>
            </p:custDataLst>
          </p:nvPr>
        </p:nvCxnSpPr>
        <p:spPr>
          <a:xfrm>
            <a:off x="604422" y="2829850"/>
            <a:ext cx="10564135" cy="30636"/>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OTLSHAPE_T_9d8e14ea68ea42568bd2c09ab4da9b26_Shape"/>
          <p:cNvSpPr/>
          <p:nvPr>
            <p:custDataLst>
              <p:tags r:id="rId29"/>
            </p:custDataLst>
          </p:nvPr>
        </p:nvSpPr>
        <p:spPr>
          <a:xfrm>
            <a:off x="11168557" y="2789988"/>
            <a:ext cx="772787" cy="140996"/>
          </a:xfrm>
          <a:prstGeom prst="snip2DiagRect">
            <a:avLst>
              <a:gd name="adj1" fmla="val 100000"/>
              <a:gd name="adj2" fmla="val 16667"/>
            </a:avLst>
          </a:prstGeom>
          <a:solidFill>
            <a:srgbClr val="02B2EE"/>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TLSHAPE_T_9d8e14ea68ea42568bd2c09ab4da9b26_Title"/>
          <p:cNvSpPr txBox="1"/>
          <p:nvPr>
            <p:custDataLst>
              <p:tags r:id="rId30"/>
            </p:custDataLst>
          </p:nvPr>
        </p:nvSpPr>
        <p:spPr>
          <a:xfrm>
            <a:off x="201009" y="2747585"/>
            <a:ext cx="3683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JPSS-4</a:t>
            </a:r>
          </a:p>
        </p:txBody>
      </p:sp>
    </p:spTree>
    <p:extLst>
      <p:ext uri="{BB962C8B-B14F-4D97-AF65-F5344CB8AC3E}">
        <p14:creationId xmlns:p14="http://schemas.microsoft.com/office/powerpoint/2010/main" val="42448571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2676"/>
            <a:ext cx="6043280" cy="276999"/>
          </a:xfrm>
          <a:prstGeom prst="rect">
            <a:avLst/>
          </a:prstGeom>
          <a:solidFill>
            <a:schemeClr val="accent1">
              <a:lumMod val="75000"/>
            </a:schemeClr>
          </a:solidFill>
        </p:spPr>
        <p:txBody>
          <a:bodyPr wrap="square" rtlCol="0">
            <a:spAutoFit/>
          </a:bodyPr>
          <a:lstStyle/>
          <a:p>
            <a:r>
              <a:rPr lang="en-GB" sz="1200" b="1" dirty="0">
                <a:solidFill>
                  <a:schemeClr val="bg1"/>
                </a:solidFill>
              </a:rPr>
              <a:t>SWIR Imaging Spectrometer (Atmospheric Carbon Dioxide, Methane) </a:t>
            </a:r>
          </a:p>
        </p:txBody>
      </p:sp>
      <p:sp>
        <p:nvSpPr>
          <p:cNvPr id="6" name="Rectangle 5">
            <a:extLst>
              <a:ext uri="{FF2B5EF4-FFF2-40B4-BE49-F238E27FC236}">
                <a16:creationId xmlns:a16="http://schemas.microsoft.com/office/drawing/2014/main" id="{3203F35B-0E38-4375-A59F-70A7FF50B9FF}"/>
              </a:ext>
            </a:extLst>
          </p:cNvPr>
          <p:cNvSpPr/>
          <p:nvPr/>
        </p:nvSpPr>
        <p:spPr>
          <a:xfrm>
            <a:off x="6217425" y="426734"/>
            <a:ext cx="5514062" cy="307777"/>
          </a:xfrm>
          <a:prstGeom prst="rect">
            <a:avLst/>
          </a:prstGeom>
        </p:spPr>
        <p:txBody>
          <a:bodyPr wrap="square">
            <a:spAutoFit/>
          </a:bodyPr>
          <a:lstStyle/>
          <a:p>
            <a:pPr>
              <a:spcAft>
                <a:spcPts val="1000"/>
              </a:spcAft>
            </a:pPr>
            <a:r>
              <a:rPr lang="en-GB" sz="1400" dirty="0"/>
              <a:t>LEO – sun synchronous </a:t>
            </a:r>
            <a:r>
              <a:rPr lang="en-GB" sz="1400" dirty="0">
                <a:solidFill>
                  <a:schemeClr val="accent1">
                    <a:lumMod val="60000"/>
                    <a:lumOff val="40000"/>
                  </a:schemeClr>
                </a:solidFill>
              </a:rPr>
              <a:t>late morning </a:t>
            </a:r>
            <a:r>
              <a:rPr lang="en-GB" sz="1400" dirty="0"/>
              <a:t>or </a:t>
            </a:r>
            <a:r>
              <a:rPr lang="en-GB" sz="1400" dirty="0">
                <a:solidFill>
                  <a:srgbClr val="00B0F0"/>
                </a:solidFill>
              </a:rPr>
              <a:t>afternoon</a:t>
            </a:r>
            <a:r>
              <a:rPr lang="en-GB" sz="1400" dirty="0"/>
              <a:t> </a:t>
            </a:r>
            <a:r>
              <a:rPr lang="en-US" sz="1400" dirty="0"/>
              <a:t> </a:t>
            </a:r>
            <a:r>
              <a:rPr lang="en-GB" sz="1400" dirty="0"/>
              <a:t> </a:t>
            </a:r>
          </a:p>
        </p:txBody>
      </p:sp>
      <p:sp>
        <p:nvSpPr>
          <p:cNvPr id="56" name="TextBox 55">
            <a:extLst>
              <a:ext uri="{FF2B5EF4-FFF2-40B4-BE49-F238E27FC236}">
                <a16:creationId xmlns:a16="http://schemas.microsoft.com/office/drawing/2014/main" id="{C433374F-50CE-48F9-ACF8-AAD34FD60ADF}"/>
              </a:ext>
            </a:extLst>
          </p:cNvPr>
          <p:cNvSpPr txBox="1"/>
          <p:nvPr/>
        </p:nvSpPr>
        <p:spPr>
          <a:xfrm>
            <a:off x="459455" y="4244570"/>
            <a:ext cx="11270974" cy="2031325"/>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dirty="0">
                <a:solidFill>
                  <a:schemeClr val="tx2"/>
                </a:solidFill>
              </a:rPr>
              <a:t>The CGMS Baseline commitment is met through the first part of the decade; there is a risk of not meeting commitments in the later part of the decade</a:t>
            </a:r>
          </a:p>
          <a:p>
            <a:pPr marL="285750" indent="-285750">
              <a:buFont typeface="Arial" panose="020B0604020202020204" pitchFamily="34" charset="0"/>
              <a:buChar char="•"/>
            </a:pPr>
            <a:r>
              <a:rPr lang="en-US" dirty="0">
                <a:solidFill>
                  <a:schemeClr val="tx2"/>
                </a:solidFill>
              </a:rPr>
              <a:t>Need additional details on future ESA Sentinel mission to monitor CO2</a:t>
            </a:r>
            <a:endParaRPr lang="en-GB" u="sng" dirty="0">
              <a:solidFill>
                <a:schemeClr val="tx2"/>
              </a:solidFill>
            </a:endParaRPr>
          </a:p>
          <a:p>
            <a:endParaRPr lang="en-GB" u="sng" dirty="0">
              <a:solidFill>
                <a:schemeClr val="tx2"/>
              </a:solidFill>
            </a:endParaRPr>
          </a:p>
          <a:p>
            <a:pPr algn="ctr"/>
            <a:r>
              <a:rPr lang="en-GB" u="sng" dirty="0">
                <a:solidFill>
                  <a:schemeClr val="tx2"/>
                </a:solidFill>
              </a:rPr>
              <a:t>WGIII Assessment:</a:t>
            </a:r>
          </a:p>
          <a:p>
            <a:pPr algn="ctr"/>
            <a:r>
              <a:rPr lang="en-GB" dirty="0">
                <a:solidFill>
                  <a:schemeClr val="tx2"/>
                </a:solidFill>
              </a:rPr>
              <a:t>The CGMS Baseline commitment is met for the first half of the decade and at risk of a gap in the later half of the decade.  May need a HLPP action to address long-term CO2 monitoring.</a:t>
            </a:r>
            <a:endParaRPr lang="en-US" dirty="0">
              <a:solidFill>
                <a:schemeClr val="tx2"/>
              </a:solidFill>
            </a:endParaRPr>
          </a:p>
        </p:txBody>
      </p:sp>
      <p:grpSp>
        <p:nvGrpSpPr>
          <p:cNvPr id="69" name="Group 68"/>
          <p:cNvGrpSpPr/>
          <p:nvPr/>
        </p:nvGrpSpPr>
        <p:grpSpPr>
          <a:xfrm>
            <a:off x="89739" y="1185651"/>
            <a:ext cx="12012522" cy="2868578"/>
            <a:chOff x="105265" y="2557249"/>
            <a:chExt cx="12012522" cy="2868578"/>
          </a:xfrm>
        </p:grpSpPr>
        <p:cxnSp>
          <p:nvCxnSpPr>
            <p:cNvPr id="70" name="OTLSHAPE_T_7d7d9fcbd6a54a57bd58e858c22c7744_HorizontalConnector1"/>
            <p:cNvCxnSpPr/>
            <p:nvPr>
              <p:custDataLst>
                <p:tags r:id="rId1"/>
              </p:custDataLst>
            </p:nvPr>
          </p:nvCxnSpPr>
          <p:spPr>
            <a:xfrm>
              <a:off x="874074" y="3555863"/>
              <a:ext cx="411480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71" name="Group 70"/>
            <p:cNvGrpSpPr/>
            <p:nvPr/>
          </p:nvGrpSpPr>
          <p:grpSpPr>
            <a:xfrm>
              <a:off x="213691" y="4686301"/>
              <a:ext cx="11904096" cy="739526"/>
              <a:chOff x="213691" y="5143500"/>
              <a:chExt cx="11904096" cy="739526"/>
            </a:xfrm>
          </p:grpSpPr>
          <p:sp>
            <p:nvSpPr>
              <p:cNvPr id="86" name="OTLSHAPE_TB_00000000000000000000000000000000_LeftEndCaps"/>
              <p:cNvSpPr txBox="1"/>
              <p:nvPr>
                <p:custDataLst>
                  <p:tags r:id="rId16"/>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87" name="OTLSHAPE_TB_00000000000000000000000000000000_RightEndCaps"/>
              <p:cNvSpPr txBox="1"/>
              <p:nvPr>
                <p:custDataLst>
                  <p:tags r:id="rId17"/>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88" name="OTLSHAPE_TB_00000000000000000000000000000000_ScaleContainer"/>
              <p:cNvSpPr/>
              <p:nvPr>
                <p:custDataLst>
                  <p:tags r:id="rId18"/>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TLSHAPE_TB_00000000000000000000000000000000_ElapsedTime"/>
              <p:cNvSpPr/>
              <p:nvPr>
                <p:custDataLst>
                  <p:tags r:id="rId19"/>
                </p:custDataLst>
              </p:nvPr>
            </p:nvSpPr>
            <p:spPr>
              <a:xfrm>
                <a:off x="844465" y="5290038"/>
                <a:ext cx="203200" cy="234462"/>
              </a:xfrm>
              <a:prstGeom prst="snip2DiagRect">
                <a:avLst>
                  <a:gd name="adj1" fmla="val 100000"/>
                  <a:gd name="adj2" fmla="val 30000"/>
                </a:avLst>
              </a:prstGeom>
              <a:solidFill>
                <a:srgbClr val="FF0000">
                  <a:alpha val="30196"/>
                </a:srgbClr>
              </a:solidFill>
              <a:ln w="12700" cap="flat" cmpd="sng" algn="ctr">
                <a:noFill/>
                <a:prstDash val="solid"/>
                <a:miter lim="800000"/>
              </a:ln>
              <a:effectLst/>
              <a:scene3d>
                <a:camera prst="orthographicFront"/>
                <a:lightRig rig="threePt" dir="t">
                  <a:rot lat="0" lon="0" rev="0"/>
                </a:lightRig>
              </a:scene3d>
              <a:sp3d>
                <a:bevelT w="12700" h="139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TLSHAPE_TB_00000000000000000000000000000000_TodayMarkerShape"/>
              <p:cNvSpPr/>
              <p:nvPr>
                <p:custDataLst>
                  <p:tags r:id="rId20"/>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TLSHAPE_TB_00000000000000000000000000000000_TodayMarkerText"/>
              <p:cNvSpPr txBox="1"/>
              <p:nvPr>
                <p:custDataLst>
                  <p:tags r:id="rId21"/>
                </p:custDataLst>
              </p:nvPr>
            </p:nvSpPr>
            <p:spPr>
              <a:xfrm>
                <a:off x="866077" y="5651500"/>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92" name="OTLSHAPE_TB_00000000000000000000000000000000_TimescaleInterval1"/>
              <p:cNvSpPr txBox="1"/>
              <p:nvPr>
                <p:custDataLst>
                  <p:tags r:id="rId22"/>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93" name="OTLSHAPE_TB_00000000000000000000000000000000_Separator1"/>
              <p:cNvCxnSpPr/>
              <p:nvPr>
                <p:custDataLst>
                  <p:tags r:id="rId23"/>
                </p:custDataLst>
              </p:nvPr>
            </p:nvCxnSpPr>
            <p:spPr>
              <a:xfrm>
                <a:off x="193621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4" name="OTLSHAPE_TB_00000000000000000000000000000000_TimescaleInterval2"/>
              <p:cNvSpPr txBox="1"/>
              <p:nvPr>
                <p:custDataLst>
                  <p:tags r:id="rId24"/>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2021</a:t>
                </a:r>
              </a:p>
            </p:txBody>
          </p:sp>
          <p:cxnSp>
            <p:nvCxnSpPr>
              <p:cNvPr id="95" name="OTLSHAPE_TB_00000000000000000000000000000000_Separator2"/>
              <p:cNvCxnSpPr/>
              <p:nvPr>
                <p:custDataLst>
                  <p:tags r:id="rId25"/>
                </p:custDataLst>
              </p:nvPr>
            </p:nvCxnSpPr>
            <p:spPr>
              <a:xfrm>
                <a:off x="286032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6" name="OTLSHAPE_TB_00000000000000000000000000000000_TimescaleInterval3"/>
              <p:cNvSpPr txBox="1"/>
              <p:nvPr>
                <p:custDataLst>
                  <p:tags r:id="rId26"/>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97" name="OTLSHAPE_TB_00000000000000000000000000000000_Separator3"/>
              <p:cNvCxnSpPr/>
              <p:nvPr>
                <p:custDataLst>
                  <p:tags r:id="rId27"/>
                </p:custDataLst>
              </p:nvPr>
            </p:nvCxnSpPr>
            <p:spPr>
              <a:xfrm>
                <a:off x="3784445"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8" name="OTLSHAPE_TB_00000000000000000000000000000000_TimescaleInterval4"/>
              <p:cNvSpPr txBox="1"/>
              <p:nvPr>
                <p:custDataLst>
                  <p:tags r:id="rId28"/>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99" name="OTLSHAPE_TB_00000000000000000000000000000000_Separator4"/>
              <p:cNvCxnSpPr/>
              <p:nvPr>
                <p:custDataLst>
                  <p:tags r:id="rId29"/>
                </p:custDataLst>
              </p:nvPr>
            </p:nvCxnSpPr>
            <p:spPr>
              <a:xfrm>
                <a:off x="4708560"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0" name="OTLSHAPE_TB_00000000000000000000000000000000_TimescaleInterval5"/>
              <p:cNvSpPr txBox="1"/>
              <p:nvPr>
                <p:custDataLst>
                  <p:tags r:id="rId30"/>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101" name="OTLSHAPE_TB_00000000000000000000000000000000_Separator5"/>
              <p:cNvCxnSpPr/>
              <p:nvPr>
                <p:custDataLst>
                  <p:tags r:id="rId31"/>
                </p:custDataLst>
              </p:nvPr>
            </p:nvCxnSpPr>
            <p:spPr>
              <a:xfrm>
                <a:off x="5635208"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2" name="OTLSHAPE_TB_00000000000000000000000000000000_TimescaleInterval6"/>
              <p:cNvSpPr txBox="1"/>
              <p:nvPr>
                <p:custDataLst>
                  <p:tags r:id="rId32"/>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103" name="OTLSHAPE_TB_00000000000000000000000000000000_Separator6"/>
              <p:cNvCxnSpPr/>
              <p:nvPr>
                <p:custDataLst>
                  <p:tags r:id="rId33"/>
                </p:custDataLst>
              </p:nvPr>
            </p:nvCxnSpPr>
            <p:spPr>
              <a:xfrm>
                <a:off x="6559324"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4" name="OTLSHAPE_TB_00000000000000000000000000000000_TimescaleInterval7"/>
              <p:cNvSpPr txBox="1"/>
              <p:nvPr>
                <p:custDataLst>
                  <p:tags r:id="rId34"/>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105" name="OTLSHAPE_TB_00000000000000000000000000000000_Separator7"/>
              <p:cNvCxnSpPr/>
              <p:nvPr>
                <p:custDataLst>
                  <p:tags r:id="rId35"/>
                </p:custDataLst>
              </p:nvPr>
            </p:nvCxnSpPr>
            <p:spPr>
              <a:xfrm>
                <a:off x="748343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6" name="OTLSHAPE_TB_00000000000000000000000000000000_TimescaleInterval8"/>
              <p:cNvSpPr txBox="1"/>
              <p:nvPr>
                <p:custDataLst>
                  <p:tags r:id="rId36"/>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107" name="OTLSHAPE_TB_00000000000000000000000000000000_Separator8"/>
              <p:cNvCxnSpPr/>
              <p:nvPr>
                <p:custDataLst>
                  <p:tags r:id="rId37"/>
                </p:custDataLst>
              </p:nvPr>
            </p:nvCxnSpPr>
            <p:spPr>
              <a:xfrm>
                <a:off x="8407556"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8" name="OTLSHAPE_TB_00000000000000000000000000000000_TimescaleInterval9"/>
              <p:cNvSpPr txBox="1"/>
              <p:nvPr>
                <p:custDataLst>
                  <p:tags r:id="rId38"/>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109" name="OTLSHAPE_TB_00000000000000000000000000000000_Separator9"/>
              <p:cNvCxnSpPr/>
              <p:nvPr>
                <p:custDataLst>
                  <p:tags r:id="rId39"/>
                </p:custDataLst>
              </p:nvPr>
            </p:nvCxnSpPr>
            <p:spPr>
              <a:xfrm>
                <a:off x="933420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0" name="OTLSHAPE_TB_00000000000000000000000000000000_TimescaleInterval10"/>
              <p:cNvSpPr txBox="1"/>
              <p:nvPr>
                <p:custDataLst>
                  <p:tags r:id="rId40"/>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111" name="OTLSHAPE_TB_00000000000000000000000000000000_Separator10"/>
              <p:cNvCxnSpPr/>
              <p:nvPr>
                <p:custDataLst>
                  <p:tags r:id="rId41"/>
                </p:custDataLst>
              </p:nvPr>
            </p:nvCxnSpPr>
            <p:spPr>
              <a:xfrm>
                <a:off x="1025831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2" name="OTLSHAPE_TB_00000000000000000000000000000000_TimescaleInterval11"/>
              <p:cNvSpPr txBox="1"/>
              <p:nvPr>
                <p:custDataLst>
                  <p:tags r:id="rId42"/>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113" name="OTLSHAPE_TB_00000000000000000000000000000000_Separator10"/>
              <p:cNvCxnSpPr/>
              <p:nvPr>
                <p:custDataLst>
                  <p:tags r:id="rId43"/>
                </p:custDataLst>
              </p:nvPr>
            </p:nvCxnSpPr>
            <p:spPr>
              <a:xfrm>
                <a:off x="11054777" y="520037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4" name="OTLSHAPE_TB_00000000000000000000000000000000_TimescaleInterval11"/>
              <p:cNvSpPr txBox="1"/>
              <p:nvPr>
                <p:custDataLst>
                  <p:tags r:id="rId44"/>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cxnSp>
          <p:nvCxnSpPr>
            <p:cNvPr id="72" name="OTLSHAPE_T_4d4c036c09d24fee861481986805a124_HorizontalConnector1"/>
            <p:cNvCxnSpPr/>
            <p:nvPr>
              <p:custDataLst>
                <p:tags r:id="rId2"/>
              </p:custDataLst>
            </p:nvPr>
          </p:nvCxnSpPr>
          <p:spPr>
            <a:xfrm>
              <a:off x="727026" y="2925549"/>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3" name="OTLSHAPE_T_ba7528431940440b9c56b84d51eb6129_HorizontalConnector1"/>
            <p:cNvCxnSpPr/>
            <p:nvPr>
              <p:custDataLst>
                <p:tags r:id="rId3"/>
              </p:custDataLst>
            </p:nvPr>
          </p:nvCxnSpPr>
          <p:spPr>
            <a:xfrm>
              <a:off x="538177" y="2658849"/>
              <a:ext cx="533061"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4" name="OTLSHAPE_T_ba7528431940440b9c56b84d51eb6129_Shape"/>
            <p:cNvSpPr/>
            <p:nvPr>
              <p:custDataLst>
                <p:tags r:id="rId4"/>
              </p:custDataLst>
            </p:nvPr>
          </p:nvSpPr>
          <p:spPr>
            <a:xfrm>
              <a:off x="1071238" y="2557249"/>
              <a:ext cx="864975" cy="182245"/>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TLSHAPE_T_ba7528431940440b9c56b84d51eb6129_Title"/>
            <p:cNvSpPr txBox="1"/>
            <p:nvPr>
              <p:custDataLst>
                <p:tags r:id="rId5"/>
              </p:custDataLst>
            </p:nvPr>
          </p:nvSpPr>
          <p:spPr>
            <a:xfrm>
              <a:off x="105265" y="2593526"/>
              <a:ext cx="432911" cy="169277"/>
            </a:xfrm>
            <a:prstGeom prst="rect">
              <a:avLst/>
            </a:prstGeom>
            <a:noFill/>
          </p:spPr>
          <p:txBody>
            <a:bodyPr vert="horz" wrap="square" lIns="0" tIns="0" rIns="0" bIns="0" rtlCol="0" anchor="ctr" anchorCtr="0">
              <a:spAutoFit/>
            </a:bodyPr>
            <a:lstStyle/>
            <a:p>
              <a:r>
                <a:rPr lang="en-US" sz="1100" b="1" spc="-12" dirty="0">
                  <a:solidFill>
                    <a:schemeClr val="dk1"/>
                  </a:solidFill>
                  <a:latin typeface="Calibri" panose="020F0502020204030204" pitchFamily="34" charset="0"/>
                </a:rPr>
                <a:t>OCO-2</a:t>
              </a:r>
            </a:p>
          </p:txBody>
        </p:sp>
        <p:sp>
          <p:nvSpPr>
            <p:cNvPr id="76" name="OTLSHAPE_T_4d4c036c09d24fee861481986805a124_Shape"/>
            <p:cNvSpPr/>
            <p:nvPr>
              <p:custDataLst>
                <p:tags r:id="rId6"/>
              </p:custDataLst>
            </p:nvPr>
          </p:nvSpPr>
          <p:spPr>
            <a:xfrm>
              <a:off x="1071238" y="2823949"/>
              <a:ext cx="864975" cy="20636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TLSHAPE_T_4d4c036c09d24fee861481986805a124_Title"/>
            <p:cNvSpPr txBox="1"/>
            <p:nvPr>
              <p:custDataLst>
                <p:tags r:id="rId7"/>
              </p:custDataLst>
            </p:nvPr>
          </p:nvSpPr>
          <p:spPr>
            <a:xfrm>
              <a:off x="105266" y="2840289"/>
              <a:ext cx="5461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GOSAT-1</a:t>
              </a:r>
            </a:p>
          </p:txBody>
        </p:sp>
        <p:cxnSp>
          <p:nvCxnSpPr>
            <p:cNvPr id="78" name="OTLSHAPE_T_824b4e08bfb84850bd664b688b932dad_HorizontalConnector1"/>
            <p:cNvCxnSpPr/>
            <p:nvPr>
              <p:custDataLst>
                <p:tags r:id="rId8"/>
              </p:custDataLst>
            </p:nvPr>
          </p:nvCxnSpPr>
          <p:spPr>
            <a:xfrm>
              <a:off x="760170" y="3216365"/>
              <a:ext cx="1825293"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OTLSHAPE_T_824b4e08bfb84850bd664b688b932dad_Shape"/>
            <p:cNvSpPr/>
            <p:nvPr>
              <p:custDataLst>
                <p:tags r:id="rId9"/>
              </p:custDataLst>
            </p:nvPr>
          </p:nvSpPr>
          <p:spPr>
            <a:xfrm>
              <a:off x="1051096" y="3107188"/>
              <a:ext cx="3636090" cy="232494"/>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TLSHAPE_T_824b4e08bfb84850bd664b688b932dad_Title"/>
            <p:cNvSpPr txBox="1"/>
            <p:nvPr>
              <p:custDataLst>
                <p:tags r:id="rId10"/>
              </p:custDataLst>
            </p:nvPr>
          </p:nvSpPr>
          <p:spPr>
            <a:xfrm>
              <a:off x="105265" y="3148221"/>
              <a:ext cx="621761"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GOSAT-2</a:t>
              </a:r>
            </a:p>
          </p:txBody>
        </p:sp>
        <p:sp>
          <p:nvSpPr>
            <p:cNvPr id="81" name="OTLSHAPE_T_240bc2b3d0454681bdab960df4f19d70_Title"/>
            <p:cNvSpPr txBox="1"/>
            <p:nvPr>
              <p:custDataLst>
                <p:tags r:id="rId11"/>
              </p:custDataLst>
            </p:nvPr>
          </p:nvSpPr>
          <p:spPr>
            <a:xfrm>
              <a:off x="105266" y="3816221"/>
              <a:ext cx="546100" cy="169277"/>
            </a:xfrm>
            <a:prstGeom prst="rect">
              <a:avLst/>
            </a:prstGeom>
            <a:noFill/>
          </p:spPr>
          <p:txBody>
            <a:bodyPr vert="horz" wrap="square" lIns="0" tIns="0" rIns="0" bIns="0" rtlCol="0" anchor="ctr" anchorCtr="0">
              <a:spAutoFit/>
            </a:bodyPr>
            <a:lstStyle/>
            <a:p>
              <a:r>
                <a:rPr lang="en-US" sz="1100" b="1" spc="-10" dirty="0" err="1">
                  <a:solidFill>
                    <a:schemeClr val="dk1"/>
                  </a:solidFill>
                  <a:latin typeface="Calibri" panose="020F0502020204030204" pitchFamily="34" charset="0"/>
                </a:rPr>
                <a:t>Tansat</a:t>
              </a:r>
              <a:endParaRPr lang="en-US" sz="1100" b="1" spc="-10" dirty="0">
                <a:solidFill>
                  <a:schemeClr val="dk1"/>
                </a:solidFill>
                <a:latin typeface="Calibri" panose="020F0502020204030204" pitchFamily="34" charset="0"/>
              </a:endParaRPr>
            </a:p>
          </p:txBody>
        </p:sp>
        <p:sp>
          <p:nvSpPr>
            <p:cNvPr id="82" name="OTLSHAPE_T_824b4e08bfb84850bd664b688b932dad_Shape"/>
            <p:cNvSpPr/>
            <p:nvPr>
              <p:custDataLst>
                <p:tags r:id="rId12"/>
              </p:custDataLst>
            </p:nvPr>
          </p:nvSpPr>
          <p:spPr>
            <a:xfrm>
              <a:off x="3144262" y="3460332"/>
              <a:ext cx="5029354" cy="21836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TLSHAPE_T_824b4e08bfb84850bd664b688b932dad_Title"/>
            <p:cNvSpPr txBox="1"/>
            <p:nvPr>
              <p:custDataLst>
                <p:tags r:id="rId13"/>
              </p:custDataLst>
            </p:nvPr>
          </p:nvSpPr>
          <p:spPr>
            <a:xfrm>
              <a:off x="108377" y="3468760"/>
              <a:ext cx="765697"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GOSAT-GW</a:t>
              </a:r>
            </a:p>
          </p:txBody>
        </p:sp>
        <p:cxnSp>
          <p:nvCxnSpPr>
            <p:cNvPr id="84" name="OTLSHAPE_T_4d4c036c09d24fee861481986805a124_HorizontalConnector1"/>
            <p:cNvCxnSpPr/>
            <p:nvPr>
              <p:custDataLst>
                <p:tags r:id="rId14"/>
              </p:custDataLst>
            </p:nvPr>
          </p:nvCxnSpPr>
          <p:spPr>
            <a:xfrm>
              <a:off x="618172" y="3880382"/>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5" name="OTLSHAPE_T_4d4c036c09d24fee861481986805a124_Shape"/>
            <p:cNvSpPr/>
            <p:nvPr>
              <p:custDataLst>
                <p:tags r:id="rId15"/>
              </p:custDataLst>
            </p:nvPr>
          </p:nvSpPr>
          <p:spPr>
            <a:xfrm>
              <a:off x="962384" y="3778782"/>
              <a:ext cx="864975" cy="20636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45030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67139" y="586003"/>
            <a:ext cx="5832648" cy="369332"/>
          </a:xfrm>
          <a:prstGeom prst="rect">
            <a:avLst/>
          </a:prstGeom>
          <a:solidFill>
            <a:schemeClr val="accent1">
              <a:lumMod val="75000"/>
            </a:schemeClr>
          </a:solidFill>
        </p:spPr>
        <p:txBody>
          <a:bodyPr wrap="square" rtlCol="0">
            <a:spAutoFit/>
          </a:bodyPr>
          <a:lstStyle/>
          <a:p>
            <a:r>
              <a:rPr lang="en-GB" b="1" dirty="0">
                <a:solidFill>
                  <a:schemeClr val="bg1"/>
                </a:solidFill>
              </a:rPr>
              <a:t>CGMS Baseline - Background</a:t>
            </a:r>
          </a:p>
        </p:txBody>
      </p:sp>
      <p:cxnSp>
        <p:nvCxnSpPr>
          <p:cNvPr id="295" name="Straight Connector 95"/>
          <p:cNvCxnSpPr>
            <a:cxnSpLocks noChangeShapeType="1"/>
          </p:cNvCxnSpPr>
          <p:nvPr/>
        </p:nvCxnSpPr>
        <p:spPr bwMode="auto">
          <a:xfrm rot="10800000" flipV="1">
            <a:off x="-720969" y="4722813"/>
            <a:ext cx="228600" cy="150812"/>
          </a:xfrm>
          <a:prstGeom prst="line">
            <a:avLst/>
          </a:prstGeom>
          <a:noFill/>
          <a:ln w="9525" algn="ctr">
            <a:noFill/>
            <a:round/>
            <a:headEnd/>
            <a:tailEnd/>
          </a:ln>
        </p:spPr>
      </p:cxnSp>
      <p:sp>
        <p:nvSpPr>
          <p:cNvPr id="102" name="TextBox 101"/>
          <p:cNvSpPr txBox="1"/>
          <p:nvPr/>
        </p:nvSpPr>
        <p:spPr>
          <a:xfrm>
            <a:off x="467139" y="1280952"/>
            <a:ext cx="11231218" cy="3693319"/>
          </a:xfrm>
          <a:prstGeom prst="rect">
            <a:avLst/>
          </a:prstGeom>
          <a:noFill/>
        </p:spPr>
        <p:txBody>
          <a:bodyPr wrap="square" rtlCol="0">
            <a:spAutoFit/>
          </a:bodyPr>
          <a:lstStyle/>
          <a:p>
            <a:pPr marL="228600" indent="-228600">
              <a:buFont typeface="Arial" panose="020B0604020202020204" pitchFamily="34" charset="0"/>
              <a:buChar char="•"/>
            </a:pPr>
            <a:r>
              <a:rPr lang="en-GB" dirty="0">
                <a:solidFill>
                  <a:schemeClr val="tx2"/>
                </a:solidFill>
              </a:rPr>
              <a:t>The CGMS Baseline constitutes the CGMS response to the WIGOS 2040 Vision to document what missions are currently being, or planned on being flown. The CGMS baseline will be included in the WMO Manual on WIGOS.</a:t>
            </a:r>
          </a:p>
          <a:p>
            <a:pPr marL="228600" indent="-228600">
              <a:buFont typeface="Arial" panose="020B0604020202020204" pitchFamily="34" charset="0"/>
              <a:buChar char="•"/>
            </a:pPr>
            <a:endParaRPr lang="en-GB" dirty="0">
              <a:solidFill>
                <a:schemeClr val="tx2"/>
              </a:solidFill>
            </a:endParaRPr>
          </a:p>
          <a:p>
            <a:pPr marL="228600" indent="-228600">
              <a:buFont typeface="Arial" panose="020B0604020202020204" pitchFamily="34" charset="0"/>
              <a:buChar char="•"/>
            </a:pPr>
            <a:r>
              <a:rPr lang="en-GB" dirty="0">
                <a:solidFill>
                  <a:schemeClr val="tx2"/>
                </a:solidFill>
              </a:rPr>
              <a:t>WMO will conduct a </a:t>
            </a:r>
            <a:r>
              <a:rPr lang="en-GB" b="1" i="1" u="sng" dirty="0">
                <a:solidFill>
                  <a:schemeClr val="tx2"/>
                </a:solidFill>
              </a:rPr>
              <a:t>Gap Analysis </a:t>
            </a:r>
            <a:r>
              <a:rPr lang="en-GB" dirty="0">
                <a:solidFill>
                  <a:schemeClr val="tx2"/>
                </a:solidFill>
              </a:rPr>
              <a:t>between the WIGOS 2040 Vision Tier 1 and the CGMS Baseline to review implementation of WIGOS.</a:t>
            </a:r>
          </a:p>
          <a:p>
            <a:pPr marL="228600" indent="-228600">
              <a:buFont typeface="Arial" panose="020B0604020202020204" pitchFamily="34" charset="0"/>
              <a:buChar char="•"/>
            </a:pPr>
            <a:endParaRPr lang="en-GB" dirty="0">
              <a:solidFill>
                <a:schemeClr val="tx2"/>
              </a:solidFill>
            </a:endParaRPr>
          </a:p>
          <a:p>
            <a:pPr marL="228600" indent="-228600">
              <a:buFont typeface="Arial" panose="020B0604020202020204" pitchFamily="34" charset="0"/>
              <a:buChar char="•"/>
            </a:pPr>
            <a:r>
              <a:rPr lang="en-GB" dirty="0">
                <a:solidFill>
                  <a:schemeClr val="tx2"/>
                </a:solidFill>
              </a:rPr>
              <a:t>CGMS conducts a </a:t>
            </a:r>
            <a:r>
              <a:rPr lang="en-GB" b="1" i="1" u="sng" dirty="0">
                <a:solidFill>
                  <a:schemeClr val="tx2"/>
                </a:solidFill>
              </a:rPr>
              <a:t>Risk Assessment</a:t>
            </a:r>
            <a:r>
              <a:rPr lang="en-GB" dirty="0">
                <a:solidFill>
                  <a:schemeClr val="tx2"/>
                </a:solidFill>
              </a:rPr>
              <a:t> against the baseline to track how CGMS is meeting its commitments.  </a:t>
            </a:r>
          </a:p>
          <a:p>
            <a:pPr marL="228600" indent="-228600">
              <a:buFont typeface="Arial" panose="020B0604020202020204" pitchFamily="34" charset="0"/>
              <a:buChar char="•"/>
            </a:pPr>
            <a:endParaRPr lang="en-GB" dirty="0">
              <a:solidFill>
                <a:schemeClr val="tx2"/>
              </a:solidFill>
            </a:endParaRPr>
          </a:p>
          <a:p>
            <a:pPr marL="228600" indent="-228600">
              <a:buFont typeface="Arial" panose="020B0604020202020204" pitchFamily="34" charset="0"/>
              <a:buChar char="•"/>
            </a:pPr>
            <a:r>
              <a:rPr lang="en-GB" dirty="0">
                <a:solidFill>
                  <a:schemeClr val="tx2"/>
                </a:solidFill>
              </a:rPr>
              <a:t>The WMO Gap Analysis will occur every four years, serving as an input to the definition of the revised CGMS Baseline.</a:t>
            </a:r>
          </a:p>
          <a:p>
            <a:pPr marL="228600" indent="-228600">
              <a:buFont typeface="Arial" panose="020B0604020202020204" pitchFamily="34" charset="0"/>
              <a:buChar char="•"/>
            </a:pPr>
            <a:endParaRPr lang="en-GB" dirty="0">
              <a:solidFill>
                <a:schemeClr val="tx2"/>
              </a:solidFill>
            </a:endParaRPr>
          </a:p>
          <a:p>
            <a:pPr marL="228600" indent="-228600">
              <a:buFont typeface="Arial" panose="020B0604020202020204" pitchFamily="34" charset="0"/>
              <a:buChar char="•"/>
            </a:pPr>
            <a:r>
              <a:rPr lang="en-GB" dirty="0">
                <a:solidFill>
                  <a:schemeClr val="tx2"/>
                </a:solidFill>
              </a:rPr>
              <a:t>The CGMS Risk Assessment will be completed every year forming the basis for CGMS actions to ensure continuity.</a:t>
            </a:r>
          </a:p>
          <a:p>
            <a:endParaRPr lang="en-GB" dirty="0">
              <a:solidFill>
                <a:schemeClr val="tx2"/>
              </a:solidFill>
            </a:endParaRPr>
          </a:p>
        </p:txBody>
      </p:sp>
    </p:spTree>
    <p:extLst>
      <p:ext uri="{BB962C8B-B14F-4D97-AF65-F5344CB8AC3E}">
        <p14:creationId xmlns:p14="http://schemas.microsoft.com/office/powerpoint/2010/main" val="9786656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2676"/>
            <a:ext cx="6043280" cy="276999"/>
          </a:xfrm>
          <a:prstGeom prst="rect">
            <a:avLst/>
          </a:prstGeom>
          <a:solidFill>
            <a:schemeClr val="accent1">
              <a:lumMod val="75000"/>
            </a:schemeClr>
          </a:solidFill>
        </p:spPr>
        <p:txBody>
          <a:bodyPr wrap="square" rtlCol="0">
            <a:spAutoFit/>
          </a:bodyPr>
          <a:lstStyle/>
          <a:p>
            <a:r>
              <a:rPr lang="en-GB" sz="1200" b="1" dirty="0">
                <a:solidFill>
                  <a:schemeClr val="bg1"/>
                </a:solidFill>
              </a:rPr>
              <a:t>Precipitation Radar (Precipitation) </a:t>
            </a:r>
          </a:p>
        </p:txBody>
      </p:sp>
      <p:sp>
        <p:nvSpPr>
          <p:cNvPr id="56" name="TextBox 55">
            <a:extLst>
              <a:ext uri="{FF2B5EF4-FFF2-40B4-BE49-F238E27FC236}">
                <a16:creationId xmlns:a16="http://schemas.microsoft.com/office/drawing/2014/main" id="{C433374F-50CE-48F9-ACF8-AAD34FD60ADF}"/>
              </a:ext>
            </a:extLst>
          </p:cNvPr>
          <p:cNvSpPr txBox="1"/>
          <p:nvPr/>
        </p:nvSpPr>
        <p:spPr>
          <a:xfrm>
            <a:off x="516835" y="4391028"/>
            <a:ext cx="11231217" cy="1200329"/>
          </a:xfrm>
          <a:prstGeom prst="rect">
            <a:avLst/>
          </a:prstGeom>
          <a:solidFill>
            <a:schemeClr val="bg1"/>
          </a:solidFill>
        </p:spPr>
        <p:txBody>
          <a:bodyPr wrap="square" rtlCol="0">
            <a:spAutoFit/>
          </a:bodyPr>
          <a:lstStyle/>
          <a:p>
            <a:endParaRPr lang="en-GB" u="sng" dirty="0">
              <a:solidFill>
                <a:schemeClr val="tx2"/>
              </a:solidFill>
            </a:endParaRPr>
          </a:p>
          <a:p>
            <a:pPr algn="ctr"/>
            <a:r>
              <a:rPr lang="en-GB" u="sng" dirty="0">
                <a:solidFill>
                  <a:schemeClr val="tx2"/>
                </a:solidFill>
              </a:rPr>
              <a:t>WGIII Assessment:</a:t>
            </a:r>
          </a:p>
          <a:p>
            <a:pPr algn="ctr"/>
            <a:r>
              <a:rPr lang="en-GB" dirty="0">
                <a:solidFill>
                  <a:schemeClr val="tx2"/>
                </a:solidFill>
              </a:rPr>
              <a:t>The CGMS Baseline commitment is met with launch of FY-3RM-1; but no long term plans beyond.  Proposed action on CMA to confirm plans beyond FY-3RM-1</a:t>
            </a:r>
            <a:endParaRPr lang="en-US" dirty="0">
              <a:solidFill>
                <a:schemeClr val="tx2"/>
              </a:solidFill>
            </a:endParaRPr>
          </a:p>
        </p:txBody>
      </p:sp>
      <p:sp>
        <p:nvSpPr>
          <p:cNvPr id="57" name="TextBox 56">
            <a:extLst>
              <a:ext uri="{FF2B5EF4-FFF2-40B4-BE49-F238E27FC236}">
                <a16:creationId xmlns:a16="http://schemas.microsoft.com/office/drawing/2014/main" id="{CFF0114B-013D-4D3E-8BAC-EF7A05DA5150}"/>
              </a:ext>
            </a:extLst>
          </p:cNvPr>
          <p:cNvSpPr txBox="1"/>
          <p:nvPr/>
        </p:nvSpPr>
        <p:spPr>
          <a:xfrm>
            <a:off x="6196523" y="432676"/>
            <a:ext cx="4788994" cy="307777"/>
          </a:xfrm>
          <a:prstGeom prst="rect">
            <a:avLst/>
          </a:prstGeom>
          <a:noFill/>
        </p:spPr>
        <p:txBody>
          <a:bodyPr wrap="square" rtlCol="0">
            <a:spAutoFit/>
          </a:bodyPr>
          <a:lstStyle/>
          <a:p>
            <a:r>
              <a:rPr lang="en-GB" sz="1400" dirty="0">
                <a:solidFill>
                  <a:schemeClr val="accent1"/>
                </a:solidFill>
              </a:rPr>
              <a:t>LEO </a:t>
            </a:r>
            <a:r>
              <a:rPr lang="en-US" sz="1400" dirty="0">
                <a:solidFill>
                  <a:schemeClr val="accent1"/>
                </a:solidFill>
              </a:rPr>
              <a:t>– low inclination</a:t>
            </a:r>
            <a:endParaRPr lang="en-US" sz="1400" dirty="0"/>
          </a:p>
        </p:txBody>
      </p:sp>
      <p:cxnSp>
        <p:nvCxnSpPr>
          <p:cNvPr id="6" name="OTLSHAPE_T_3c6e4a1d440f44138181522d6ee4531e_HorizontalConnector1"/>
          <p:cNvCxnSpPr>
            <a:stCxn id="8" idx="3"/>
            <a:endCxn id="7" idx="2"/>
          </p:cNvCxnSpPr>
          <p:nvPr>
            <p:custDataLst>
              <p:tags r:id="rId1"/>
            </p:custDataLst>
          </p:nvPr>
        </p:nvCxnSpPr>
        <p:spPr>
          <a:xfrm flipV="1">
            <a:off x="702668" y="1742170"/>
            <a:ext cx="2526117" cy="595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OTLSHAPE_T_3c6e4a1d440f44138181522d6ee4531e_Shape"/>
          <p:cNvSpPr/>
          <p:nvPr>
            <p:custDataLst>
              <p:tags r:id="rId2"/>
            </p:custDataLst>
          </p:nvPr>
        </p:nvSpPr>
        <p:spPr>
          <a:xfrm>
            <a:off x="3228785" y="1625203"/>
            <a:ext cx="5683396" cy="233934"/>
          </a:xfrm>
          <a:prstGeom prst="snip2DiagRect">
            <a:avLst>
              <a:gd name="adj1" fmla="val 100000"/>
              <a:gd name="adj2" fmla="val 16667"/>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TLSHAPE_T_3c6e4a1d440f44138181522d6ee4531e_Title"/>
          <p:cNvSpPr txBox="1"/>
          <p:nvPr>
            <p:custDataLst>
              <p:tags r:id="rId3"/>
            </p:custDataLst>
          </p:nvPr>
        </p:nvSpPr>
        <p:spPr>
          <a:xfrm>
            <a:off x="131168" y="1662860"/>
            <a:ext cx="571500" cy="170519"/>
          </a:xfrm>
          <a:prstGeom prst="rect">
            <a:avLst/>
          </a:prstGeom>
          <a:noFill/>
        </p:spPr>
        <p:txBody>
          <a:bodyPr vert="horz" wrap="square" lIns="0" tIns="0" rIns="0" bIns="0" rtlCol="0" anchor="ctr" anchorCtr="0">
            <a:spAutoFit/>
          </a:bodyPr>
          <a:lstStyle/>
          <a:p>
            <a:r>
              <a:rPr lang="en-US" sz="1100" b="1" spc="-8" dirty="0">
                <a:solidFill>
                  <a:schemeClr val="dk1"/>
                </a:solidFill>
                <a:latin typeface="Calibri" panose="020F0502020204030204" pitchFamily="34" charset="0"/>
              </a:rPr>
              <a:t>FY-3RM-1</a:t>
            </a:r>
          </a:p>
        </p:txBody>
      </p:sp>
      <p:grpSp>
        <p:nvGrpSpPr>
          <p:cNvPr id="9" name="Group 8"/>
          <p:cNvGrpSpPr/>
          <p:nvPr/>
        </p:nvGrpSpPr>
        <p:grpSpPr>
          <a:xfrm>
            <a:off x="213691" y="2376543"/>
            <a:ext cx="11904096" cy="739526"/>
            <a:chOff x="213691" y="5143500"/>
            <a:chExt cx="11904096" cy="739526"/>
          </a:xfrm>
        </p:grpSpPr>
        <p:sp>
          <p:nvSpPr>
            <p:cNvPr id="10" name="OTLSHAPE_TB_00000000000000000000000000000000_LeftEndCaps"/>
            <p:cNvSpPr txBox="1"/>
            <p:nvPr>
              <p:custDataLst>
                <p:tags r:id="rId4"/>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12" name="OTLSHAPE_TB_00000000000000000000000000000000_RightEndCaps"/>
            <p:cNvSpPr txBox="1"/>
            <p:nvPr>
              <p:custDataLst>
                <p:tags r:id="rId5"/>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13" name="OTLSHAPE_TB_00000000000000000000000000000000_ScaleContainer"/>
            <p:cNvSpPr/>
            <p:nvPr>
              <p:custDataLst>
                <p:tags r:id="rId6"/>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TLSHAPE_TB_00000000000000000000000000000000_TodayMarkerShape"/>
            <p:cNvSpPr/>
            <p:nvPr>
              <p:custDataLst>
                <p:tags r:id="rId7"/>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TLSHAPE_TB_00000000000000000000000000000000_TodayMarkerText"/>
            <p:cNvSpPr txBox="1"/>
            <p:nvPr>
              <p:custDataLst>
                <p:tags r:id="rId8"/>
              </p:custDataLst>
            </p:nvPr>
          </p:nvSpPr>
          <p:spPr>
            <a:xfrm>
              <a:off x="866077" y="5651500"/>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17" name="OTLSHAPE_TB_00000000000000000000000000000000_TimescaleInterval1"/>
            <p:cNvSpPr txBox="1"/>
            <p:nvPr>
              <p:custDataLst>
                <p:tags r:id="rId9"/>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18" name="OTLSHAPE_TB_00000000000000000000000000000000_Separator1"/>
            <p:cNvCxnSpPr/>
            <p:nvPr>
              <p:custDataLst>
                <p:tags r:id="rId10"/>
              </p:custDataLst>
            </p:nvPr>
          </p:nvCxnSpPr>
          <p:spPr>
            <a:xfrm>
              <a:off x="193621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OTLSHAPE_TB_00000000000000000000000000000000_TimescaleInterval2"/>
            <p:cNvSpPr txBox="1"/>
            <p:nvPr>
              <p:custDataLst>
                <p:tags r:id="rId11"/>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2021</a:t>
              </a:r>
            </a:p>
          </p:txBody>
        </p:sp>
        <p:cxnSp>
          <p:nvCxnSpPr>
            <p:cNvPr id="20" name="OTLSHAPE_TB_00000000000000000000000000000000_Separator2"/>
            <p:cNvCxnSpPr/>
            <p:nvPr>
              <p:custDataLst>
                <p:tags r:id="rId12"/>
              </p:custDataLst>
            </p:nvPr>
          </p:nvCxnSpPr>
          <p:spPr>
            <a:xfrm>
              <a:off x="286032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OTLSHAPE_TB_00000000000000000000000000000000_TimescaleInterval3"/>
            <p:cNvSpPr txBox="1"/>
            <p:nvPr>
              <p:custDataLst>
                <p:tags r:id="rId13"/>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22" name="OTLSHAPE_TB_00000000000000000000000000000000_Separator3"/>
            <p:cNvCxnSpPr/>
            <p:nvPr>
              <p:custDataLst>
                <p:tags r:id="rId14"/>
              </p:custDataLst>
            </p:nvPr>
          </p:nvCxnSpPr>
          <p:spPr>
            <a:xfrm>
              <a:off x="3784445"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OTLSHAPE_TB_00000000000000000000000000000000_TimescaleInterval4"/>
            <p:cNvSpPr txBox="1"/>
            <p:nvPr>
              <p:custDataLst>
                <p:tags r:id="rId15"/>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24" name="OTLSHAPE_TB_00000000000000000000000000000000_Separator4"/>
            <p:cNvCxnSpPr/>
            <p:nvPr>
              <p:custDataLst>
                <p:tags r:id="rId16"/>
              </p:custDataLst>
            </p:nvPr>
          </p:nvCxnSpPr>
          <p:spPr>
            <a:xfrm>
              <a:off x="4708560"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OTLSHAPE_TB_00000000000000000000000000000000_TimescaleInterval5"/>
            <p:cNvSpPr txBox="1"/>
            <p:nvPr>
              <p:custDataLst>
                <p:tags r:id="rId17"/>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26" name="OTLSHAPE_TB_00000000000000000000000000000000_Separator5"/>
            <p:cNvCxnSpPr/>
            <p:nvPr>
              <p:custDataLst>
                <p:tags r:id="rId18"/>
              </p:custDataLst>
            </p:nvPr>
          </p:nvCxnSpPr>
          <p:spPr>
            <a:xfrm>
              <a:off x="5635208"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OTLSHAPE_TB_00000000000000000000000000000000_TimescaleInterval6"/>
            <p:cNvSpPr txBox="1"/>
            <p:nvPr>
              <p:custDataLst>
                <p:tags r:id="rId19"/>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28" name="OTLSHAPE_TB_00000000000000000000000000000000_Separator6"/>
            <p:cNvCxnSpPr/>
            <p:nvPr>
              <p:custDataLst>
                <p:tags r:id="rId20"/>
              </p:custDataLst>
            </p:nvPr>
          </p:nvCxnSpPr>
          <p:spPr>
            <a:xfrm>
              <a:off x="6559324"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OTLSHAPE_TB_00000000000000000000000000000000_TimescaleInterval7"/>
            <p:cNvSpPr txBox="1"/>
            <p:nvPr>
              <p:custDataLst>
                <p:tags r:id="rId21"/>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30" name="OTLSHAPE_TB_00000000000000000000000000000000_Separator7"/>
            <p:cNvCxnSpPr/>
            <p:nvPr>
              <p:custDataLst>
                <p:tags r:id="rId22"/>
              </p:custDataLst>
            </p:nvPr>
          </p:nvCxnSpPr>
          <p:spPr>
            <a:xfrm>
              <a:off x="748343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OTLSHAPE_TB_00000000000000000000000000000000_TimescaleInterval8"/>
            <p:cNvSpPr txBox="1"/>
            <p:nvPr>
              <p:custDataLst>
                <p:tags r:id="rId23"/>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32" name="OTLSHAPE_TB_00000000000000000000000000000000_Separator8"/>
            <p:cNvCxnSpPr/>
            <p:nvPr>
              <p:custDataLst>
                <p:tags r:id="rId24"/>
              </p:custDataLst>
            </p:nvPr>
          </p:nvCxnSpPr>
          <p:spPr>
            <a:xfrm>
              <a:off x="8407556"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OTLSHAPE_TB_00000000000000000000000000000000_TimescaleInterval9"/>
            <p:cNvSpPr txBox="1"/>
            <p:nvPr>
              <p:custDataLst>
                <p:tags r:id="rId25"/>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34" name="OTLSHAPE_TB_00000000000000000000000000000000_Separator9"/>
            <p:cNvCxnSpPr/>
            <p:nvPr>
              <p:custDataLst>
                <p:tags r:id="rId26"/>
              </p:custDataLst>
            </p:nvPr>
          </p:nvCxnSpPr>
          <p:spPr>
            <a:xfrm>
              <a:off x="933420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OTLSHAPE_TB_00000000000000000000000000000000_TimescaleInterval10"/>
            <p:cNvSpPr txBox="1"/>
            <p:nvPr>
              <p:custDataLst>
                <p:tags r:id="rId27"/>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36" name="OTLSHAPE_TB_00000000000000000000000000000000_Separator10"/>
            <p:cNvCxnSpPr/>
            <p:nvPr>
              <p:custDataLst>
                <p:tags r:id="rId28"/>
              </p:custDataLst>
            </p:nvPr>
          </p:nvCxnSpPr>
          <p:spPr>
            <a:xfrm>
              <a:off x="1025831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OTLSHAPE_TB_00000000000000000000000000000000_TimescaleInterval11"/>
            <p:cNvSpPr txBox="1"/>
            <p:nvPr>
              <p:custDataLst>
                <p:tags r:id="rId29"/>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38" name="OTLSHAPE_TB_00000000000000000000000000000000_Separator10"/>
            <p:cNvCxnSpPr/>
            <p:nvPr>
              <p:custDataLst>
                <p:tags r:id="rId30"/>
              </p:custDataLst>
            </p:nvPr>
          </p:nvCxnSpPr>
          <p:spPr>
            <a:xfrm>
              <a:off x="11054777" y="520037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OTLSHAPE_TB_00000000000000000000000000000000_TimescaleInterval11"/>
            <p:cNvSpPr txBox="1"/>
            <p:nvPr>
              <p:custDataLst>
                <p:tags r:id="rId31"/>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spTree>
    <p:extLst>
      <p:ext uri="{BB962C8B-B14F-4D97-AF65-F5344CB8AC3E}">
        <p14:creationId xmlns:p14="http://schemas.microsoft.com/office/powerpoint/2010/main" val="15065391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49606"/>
            <a:ext cx="6043280" cy="461665"/>
          </a:xfrm>
          <a:prstGeom prst="rect">
            <a:avLst/>
          </a:prstGeom>
          <a:solidFill>
            <a:schemeClr val="accent1">
              <a:lumMod val="75000"/>
            </a:schemeClr>
          </a:solidFill>
        </p:spPr>
        <p:txBody>
          <a:bodyPr wrap="square" rtlCol="0">
            <a:spAutoFit/>
          </a:bodyPr>
          <a:lstStyle/>
          <a:p>
            <a:r>
              <a:rPr lang="en-GB" sz="1200" b="1" dirty="0">
                <a:solidFill>
                  <a:schemeClr val="bg1"/>
                </a:solidFill>
              </a:rPr>
              <a:t>Microwave Imager (Sea Surface Temperature, Ocean Surface Winds, Precipitable Water, Soil Moisture, Snow and Ice properties, Sea Ice Properties) </a:t>
            </a:r>
          </a:p>
        </p:txBody>
      </p:sp>
      <p:sp>
        <p:nvSpPr>
          <p:cNvPr id="6" name="TextBox 5">
            <a:extLst>
              <a:ext uri="{FF2B5EF4-FFF2-40B4-BE49-F238E27FC236}">
                <a16:creationId xmlns:a16="http://schemas.microsoft.com/office/drawing/2014/main" id="{BFB8330C-CDE6-4F1B-BD9A-DCDF3EB8C9A0}"/>
              </a:ext>
            </a:extLst>
          </p:cNvPr>
          <p:cNvSpPr txBox="1"/>
          <p:nvPr/>
        </p:nvSpPr>
        <p:spPr>
          <a:xfrm>
            <a:off x="6122107" y="513478"/>
            <a:ext cx="5655023" cy="307777"/>
          </a:xfrm>
          <a:prstGeom prst="rect">
            <a:avLst/>
          </a:prstGeom>
          <a:noFill/>
        </p:spPr>
        <p:txBody>
          <a:bodyPr wrap="square" rtlCol="0">
            <a:spAutoFit/>
          </a:bodyPr>
          <a:lstStyle/>
          <a:p>
            <a:r>
              <a:rPr lang="en-GB" sz="1400" dirty="0"/>
              <a:t>LEO – sun synchronous orbits, nominally </a:t>
            </a:r>
            <a:r>
              <a:rPr lang="en-GB" sz="1400" dirty="0">
                <a:solidFill>
                  <a:schemeClr val="accent1">
                    <a:lumMod val="60000"/>
                    <a:lumOff val="40000"/>
                  </a:schemeClr>
                </a:solidFill>
              </a:rPr>
              <a:t>mid morning </a:t>
            </a:r>
            <a:r>
              <a:rPr lang="en-GB" sz="1400" dirty="0"/>
              <a:t>or </a:t>
            </a:r>
            <a:r>
              <a:rPr lang="en-GB" sz="1400" dirty="0">
                <a:solidFill>
                  <a:srgbClr val="00B0F0"/>
                </a:solidFill>
              </a:rPr>
              <a:t>afternoon</a:t>
            </a:r>
            <a:r>
              <a:rPr lang="en-GB" sz="1400" dirty="0"/>
              <a:t> </a:t>
            </a:r>
          </a:p>
        </p:txBody>
      </p:sp>
      <p:grpSp>
        <p:nvGrpSpPr>
          <p:cNvPr id="7" name="Group 6"/>
          <p:cNvGrpSpPr/>
          <p:nvPr/>
        </p:nvGrpSpPr>
        <p:grpSpPr>
          <a:xfrm>
            <a:off x="140697" y="1162759"/>
            <a:ext cx="11910606" cy="5048251"/>
            <a:chOff x="85000" y="1550385"/>
            <a:chExt cx="11910606" cy="5048251"/>
          </a:xfrm>
        </p:grpSpPr>
        <p:cxnSp>
          <p:nvCxnSpPr>
            <p:cNvPr id="8" name="OTLSHAPE_T_7d7d9fcbd6a54a57bd58e858c22c7744_HorizontalConnector1"/>
            <p:cNvCxnSpPr>
              <a:stCxn id="14" idx="3"/>
            </p:cNvCxnSpPr>
            <p:nvPr>
              <p:custDataLst>
                <p:tags r:id="rId1"/>
              </p:custDataLst>
            </p:nvPr>
          </p:nvCxnSpPr>
          <p:spPr>
            <a:xfrm flipV="1">
              <a:off x="637610" y="4714957"/>
              <a:ext cx="620775" cy="10488"/>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OTLSHAPE_T_824b4e08bfb84850bd664b688b932dad_HorizontalConnector1"/>
            <p:cNvCxnSpPr/>
            <p:nvPr>
              <p:custDataLst>
                <p:tags r:id="rId2"/>
              </p:custDataLst>
            </p:nvPr>
          </p:nvCxnSpPr>
          <p:spPr>
            <a:xfrm>
              <a:off x="683668" y="3993182"/>
              <a:ext cx="1088215" cy="288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91510" y="5859110"/>
              <a:ext cx="11904096" cy="739526"/>
              <a:chOff x="213691" y="5143500"/>
              <a:chExt cx="11904096" cy="739526"/>
            </a:xfrm>
          </p:grpSpPr>
          <p:sp>
            <p:nvSpPr>
              <p:cNvPr id="63" name="OTLSHAPE_TB_00000000000000000000000000000000_LeftEndCaps"/>
              <p:cNvSpPr txBox="1"/>
              <p:nvPr>
                <p:custDataLst>
                  <p:tags r:id="rId54"/>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64" name="OTLSHAPE_TB_00000000000000000000000000000000_RightEndCaps"/>
              <p:cNvSpPr txBox="1"/>
              <p:nvPr>
                <p:custDataLst>
                  <p:tags r:id="rId55"/>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65" name="OTLSHAPE_TB_00000000000000000000000000000000_ScaleContainer"/>
              <p:cNvSpPr/>
              <p:nvPr>
                <p:custDataLst>
                  <p:tags r:id="rId56"/>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TLSHAPE_TB_00000000000000000000000000000000_TodayMarkerShape"/>
              <p:cNvSpPr/>
              <p:nvPr>
                <p:custDataLst>
                  <p:tags r:id="rId57"/>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TLSHAPE_TB_00000000000000000000000000000000_TodayMarkerText"/>
              <p:cNvSpPr txBox="1"/>
              <p:nvPr>
                <p:custDataLst>
                  <p:tags r:id="rId58"/>
                </p:custDataLst>
              </p:nvPr>
            </p:nvSpPr>
            <p:spPr>
              <a:xfrm>
                <a:off x="866077" y="5651500"/>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69" name="OTLSHAPE_TB_00000000000000000000000000000000_TimescaleInterval1"/>
              <p:cNvSpPr txBox="1"/>
              <p:nvPr>
                <p:custDataLst>
                  <p:tags r:id="rId59"/>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70" name="OTLSHAPE_TB_00000000000000000000000000000000_Separator1"/>
              <p:cNvCxnSpPr/>
              <p:nvPr>
                <p:custDataLst>
                  <p:tags r:id="rId60"/>
                </p:custDataLst>
              </p:nvPr>
            </p:nvCxnSpPr>
            <p:spPr>
              <a:xfrm>
                <a:off x="193621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OTLSHAPE_TB_00000000000000000000000000000000_TimescaleInterval2"/>
              <p:cNvSpPr txBox="1"/>
              <p:nvPr>
                <p:custDataLst>
                  <p:tags r:id="rId61"/>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2021</a:t>
                </a:r>
              </a:p>
            </p:txBody>
          </p:sp>
          <p:cxnSp>
            <p:nvCxnSpPr>
              <p:cNvPr id="72" name="OTLSHAPE_TB_00000000000000000000000000000000_Separator2"/>
              <p:cNvCxnSpPr/>
              <p:nvPr>
                <p:custDataLst>
                  <p:tags r:id="rId62"/>
                </p:custDataLst>
              </p:nvPr>
            </p:nvCxnSpPr>
            <p:spPr>
              <a:xfrm>
                <a:off x="286032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3" name="OTLSHAPE_TB_00000000000000000000000000000000_TimescaleInterval3"/>
              <p:cNvSpPr txBox="1"/>
              <p:nvPr>
                <p:custDataLst>
                  <p:tags r:id="rId63"/>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74" name="OTLSHAPE_TB_00000000000000000000000000000000_Separator3"/>
              <p:cNvCxnSpPr/>
              <p:nvPr>
                <p:custDataLst>
                  <p:tags r:id="rId64"/>
                </p:custDataLst>
              </p:nvPr>
            </p:nvCxnSpPr>
            <p:spPr>
              <a:xfrm>
                <a:off x="3784445"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5" name="OTLSHAPE_TB_00000000000000000000000000000000_TimescaleInterval4"/>
              <p:cNvSpPr txBox="1"/>
              <p:nvPr>
                <p:custDataLst>
                  <p:tags r:id="rId65"/>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76" name="OTLSHAPE_TB_00000000000000000000000000000000_Separator4"/>
              <p:cNvCxnSpPr/>
              <p:nvPr>
                <p:custDataLst>
                  <p:tags r:id="rId66"/>
                </p:custDataLst>
              </p:nvPr>
            </p:nvCxnSpPr>
            <p:spPr>
              <a:xfrm>
                <a:off x="4708560"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7" name="OTLSHAPE_TB_00000000000000000000000000000000_TimescaleInterval5"/>
              <p:cNvSpPr txBox="1"/>
              <p:nvPr>
                <p:custDataLst>
                  <p:tags r:id="rId67"/>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78" name="OTLSHAPE_TB_00000000000000000000000000000000_Separator5"/>
              <p:cNvCxnSpPr/>
              <p:nvPr>
                <p:custDataLst>
                  <p:tags r:id="rId68"/>
                </p:custDataLst>
              </p:nvPr>
            </p:nvCxnSpPr>
            <p:spPr>
              <a:xfrm>
                <a:off x="5635208"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OTLSHAPE_TB_00000000000000000000000000000000_TimescaleInterval6"/>
              <p:cNvSpPr txBox="1"/>
              <p:nvPr>
                <p:custDataLst>
                  <p:tags r:id="rId69"/>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80" name="OTLSHAPE_TB_00000000000000000000000000000000_Separator6"/>
              <p:cNvCxnSpPr/>
              <p:nvPr>
                <p:custDataLst>
                  <p:tags r:id="rId70"/>
                </p:custDataLst>
              </p:nvPr>
            </p:nvCxnSpPr>
            <p:spPr>
              <a:xfrm>
                <a:off x="6559324"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1" name="OTLSHAPE_TB_00000000000000000000000000000000_TimescaleInterval7"/>
              <p:cNvSpPr txBox="1"/>
              <p:nvPr>
                <p:custDataLst>
                  <p:tags r:id="rId71"/>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82" name="OTLSHAPE_TB_00000000000000000000000000000000_Separator7"/>
              <p:cNvCxnSpPr/>
              <p:nvPr>
                <p:custDataLst>
                  <p:tags r:id="rId72"/>
                </p:custDataLst>
              </p:nvPr>
            </p:nvCxnSpPr>
            <p:spPr>
              <a:xfrm>
                <a:off x="748343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3" name="OTLSHAPE_TB_00000000000000000000000000000000_TimescaleInterval8"/>
              <p:cNvSpPr txBox="1"/>
              <p:nvPr>
                <p:custDataLst>
                  <p:tags r:id="rId73"/>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84" name="OTLSHAPE_TB_00000000000000000000000000000000_Separator8"/>
              <p:cNvCxnSpPr/>
              <p:nvPr>
                <p:custDataLst>
                  <p:tags r:id="rId74"/>
                </p:custDataLst>
              </p:nvPr>
            </p:nvCxnSpPr>
            <p:spPr>
              <a:xfrm>
                <a:off x="8407556"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5" name="OTLSHAPE_TB_00000000000000000000000000000000_TimescaleInterval9"/>
              <p:cNvSpPr txBox="1"/>
              <p:nvPr>
                <p:custDataLst>
                  <p:tags r:id="rId75"/>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86" name="OTLSHAPE_TB_00000000000000000000000000000000_Separator9"/>
              <p:cNvCxnSpPr/>
              <p:nvPr>
                <p:custDataLst>
                  <p:tags r:id="rId76"/>
                </p:custDataLst>
              </p:nvPr>
            </p:nvCxnSpPr>
            <p:spPr>
              <a:xfrm>
                <a:off x="933420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7" name="OTLSHAPE_TB_00000000000000000000000000000000_TimescaleInterval10"/>
              <p:cNvSpPr txBox="1"/>
              <p:nvPr>
                <p:custDataLst>
                  <p:tags r:id="rId77"/>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88" name="OTLSHAPE_TB_00000000000000000000000000000000_Separator10"/>
              <p:cNvCxnSpPr/>
              <p:nvPr>
                <p:custDataLst>
                  <p:tags r:id="rId78"/>
                </p:custDataLst>
              </p:nvPr>
            </p:nvCxnSpPr>
            <p:spPr>
              <a:xfrm>
                <a:off x="1025831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9" name="OTLSHAPE_TB_00000000000000000000000000000000_TimescaleInterval11"/>
              <p:cNvSpPr txBox="1"/>
              <p:nvPr>
                <p:custDataLst>
                  <p:tags r:id="rId79"/>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90" name="OTLSHAPE_TB_00000000000000000000000000000000_Separator10"/>
              <p:cNvCxnSpPr/>
              <p:nvPr>
                <p:custDataLst>
                  <p:tags r:id="rId80"/>
                </p:custDataLst>
              </p:nvPr>
            </p:nvCxnSpPr>
            <p:spPr>
              <a:xfrm>
                <a:off x="11054777" y="520037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OTLSHAPE_TB_00000000000000000000000000000000_TimescaleInterval11"/>
              <p:cNvSpPr txBox="1"/>
              <p:nvPr>
                <p:custDataLst>
                  <p:tags r:id="rId81"/>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cxnSp>
          <p:nvCxnSpPr>
            <p:cNvPr id="12" name="OTLSHAPE_T_4d4c036c09d24fee861481986805a124_HorizontalConnector1"/>
            <p:cNvCxnSpPr/>
            <p:nvPr>
              <p:custDataLst>
                <p:tags r:id="rId3"/>
              </p:custDataLst>
            </p:nvPr>
          </p:nvCxnSpPr>
          <p:spPr>
            <a:xfrm>
              <a:off x="91510" y="4653527"/>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OTLSHAPE_T_4d4c036c09d24fee861481986805a124_Shape"/>
            <p:cNvSpPr/>
            <p:nvPr>
              <p:custDataLst>
                <p:tags r:id="rId4"/>
              </p:custDataLst>
            </p:nvPr>
          </p:nvSpPr>
          <p:spPr>
            <a:xfrm>
              <a:off x="1012772" y="4616091"/>
              <a:ext cx="639575" cy="172958"/>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TLSHAPE_T_4d4c036c09d24fee861481986805a124_Title"/>
            <p:cNvSpPr txBox="1"/>
            <p:nvPr>
              <p:custDataLst>
                <p:tags r:id="rId5"/>
              </p:custDataLst>
            </p:nvPr>
          </p:nvSpPr>
          <p:spPr>
            <a:xfrm>
              <a:off x="91510" y="4640806"/>
              <a:ext cx="546100"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GCOM-W</a:t>
              </a:r>
            </a:p>
          </p:txBody>
        </p:sp>
        <p:cxnSp>
          <p:nvCxnSpPr>
            <p:cNvPr id="15" name="OTLSHAPE_T_7d7d9fcbd6a54a57bd58e858c22c7744_HorizontalConnector1"/>
            <p:cNvCxnSpPr/>
            <p:nvPr>
              <p:custDataLst>
                <p:tags r:id="rId6"/>
              </p:custDataLst>
            </p:nvPr>
          </p:nvCxnSpPr>
          <p:spPr>
            <a:xfrm>
              <a:off x="589984" y="4932626"/>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OTLSHAPE_T_7d7d9fcbd6a54a57bd58e858c22c7744_Shape"/>
            <p:cNvSpPr/>
            <p:nvPr>
              <p:custDataLst>
                <p:tags r:id="rId7"/>
              </p:custDataLst>
            </p:nvPr>
          </p:nvSpPr>
          <p:spPr>
            <a:xfrm>
              <a:off x="1012772" y="4840641"/>
              <a:ext cx="2632305" cy="17145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7" name="OTLSHAPE_T_7d7d9fcbd6a54a57bd58e858c22c7744_Title"/>
            <p:cNvSpPr txBox="1"/>
            <p:nvPr>
              <p:custDataLst>
                <p:tags r:id="rId8"/>
              </p:custDataLst>
            </p:nvPr>
          </p:nvSpPr>
          <p:spPr>
            <a:xfrm>
              <a:off x="91510" y="4840623"/>
              <a:ext cx="383427"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FY-3D</a:t>
              </a:r>
            </a:p>
          </p:txBody>
        </p:sp>
        <p:cxnSp>
          <p:nvCxnSpPr>
            <p:cNvPr id="18" name="OTLSHAPE_T_7d7d9fcbd6a54a57bd58e858c22c7744_HorizontalConnector1"/>
            <p:cNvCxnSpPr/>
            <p:nvPr>
              <p:custDataLst>
                <p:tags r:id="rId9"/>
              </p:custDataLst>
            </p:nvPr>
          </p:nvCxnSpPr>
          <p:spPr>
            <a:xfrm>
              <a:off x="1025400" y="5385824"/>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OTLSHAPE_T_7d7d9fcbd6a54a57bd58e858c22c7744_HorizontalConnector1"/>
            <p:cNvCxnSpPr/>
            <p:nvPr>
              <p:custDataLst>
                <p:tags r:id="rId10"/>
              </p:custDataLst>
            </p:nvPr>
          </p:nvCxnSpPr>
          <p:spPr>
            <a:xfrm flipV="1">
              <a:off x="91510" y="1550385"/>
              <a:ext cx="80483" cy="11012"/>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OTLSHAPE_T_824b4e08bfb84850bd664b688b932dad_HorizontalConnector1"/>
            <p:cNvCxnSpPr>
              <a:stCxn id="37" idx="3"/>
              <a:endCxn id="38" idx="2"/>
            </p:cNvCxnSpPr>
            <p:nvPr>
              <p:custDataLst>
                <p:tags r:id="rId11"/>
              </p:custDataLst>
            </p:nvPr>
          </p:nvCxnSpPr>
          <p:spPr>
            <a:xfrm>
              <a:off x="1033909" y="5608189"/>
              <a:ext cx="4795455" cy="15297"/>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OTLSHAPE_T_7d7d9fcbd6a54a57bd58e858c22c7744_HorizontalConnector1"/>
            <p:cNvCxnSpPr/>
            <p:nvPr>
              <p:custDataLst>
                <p:tags r:id="rId12"/>
              </p:custDataLst>
            </p:nvPr>
          </p:nvCxnSpPr>
          <p:spPr>
            <a:xfrm>
              <a:off x="512337" y="3262876"/>
              <a:ext cx="411480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OTLSHAPE_T_7d7d9fcbd6a54a57bd58e858c22c7744_Title"/>
            <p:cNvSpPr txBox="1"/>
            <p:nvPr>
              <p:custDataLst>
                <p:tags r:id="rId13"/>
              </p:custDataLst>
            </p:nvPr>
          </p:nvSpPr>
          <p:spPr>
            <a:xfrm>
              <a:off x="91510" y="3177617"/>
              <a:ext cx="330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FY-3F</a:t>
              </a:r>
            </a:p>
          </p:txBody>
        </p:sp>
        <p:sp>
          <p:nvSpPr>
            <p:cNvPr id="23" name="OTLSHAPE_T_f9411c972d3d4581b5959d17f845abdb_Shape"/>
            <p:cNvSpPr/>
            <p:nvPr>
              <p:custDataLst>
                <p:tags r:id="rId14"/>
              </p:custDataLst>
            </p:nvPr>
          </p:nvSpPr>
          <p:spPr>
            <a:xfrm>
              <a:off x="2837463" y="3182100"/>
              <a:ext cx="8040317" cy="193444"/>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TLSHAPE_T_7d7d9fcbd6a54a57bd58e858c22c7744_Shape"/>
            <p:cNvSpPr/>
            <p:nvPr>
              <p:custDataLst>
                <p:tags r:id="rId15"/>
              </p:custDataLst>
            </p:nvPr>
          </p:nvSpPr>
          <p:spPr>
            <a:xfrm>
              <a:off x="1025400" y="5089354"/>
              <a:ext cx="3936976" cy="154153"/>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25" name="OTLSHAPE_T_88a55930e4504b029496ef3f61b90272_Title"/>
            <p:cNvSpPr txBox="1"/>
            <p:nvPr>
              <p:custDataLst>
                <p:tags r:id="rId16"/>
              </p:custDataLst>
            </p:nvPr>
          </p:nvSpPr>
          <p:spPr>
            <a:xfrm>
              <a:off x="91510" y="3402762"/>
              <a:ext cx="94239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 N2-4</a:t>
              </a:r>
            </a:p>
          </p:txBody>
        </p:sp>
        <p:cxnSp>
          <p:nvCxnSpPr>
            <p:cNvPr id="26" name="OTLSHAPE_T_88a55930e4504b029496ef3f61b90272_HorizontalConnector1"/>
            <p:cNvCxnSpPr>
              <a:stCxn id="25" idx="3"/>
              <a:endCxn id="27" idx="2"/>
            </p:cNvCxnSpPr>
            <p:nvPr>
              <p:custDataLst>
                <p:tags r:id="rId17"/>
              </p:custDataLst>
            </p:nvPr>
          </p:nvCxnSpPr>
          <p:spPr>
            <a:xfrm>
              <a:off x="1033909" y="3487401"/>
              <a:ext cx="1321211" cy="14724"/>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OTLSHAPE_T_61f89bd2e496400c8a7cc45c36cd55ad_Shape"/>
            <p:cNvSpPr/>
            <p:nvPr>
              <p:custDataLst>
                <p:tags r:id="rId18"/>
              </p:custDataLst>
            </p:nvPr>
          </p:nvSpPr>
          <p:spPr>
            <a:xfrm>
              <a:off x="2355120" y="3411855"/>
              <a:ext cx="4682537" cy="180540"/>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TLSHAPE_T_88a55930e4504b029496ef3f61b90272_Title"/>
            <p:cNvSpPr txBox="1"/>
            <p:nvPr>
              <p:custDataLst>
                <p:tags r:id="rId19"/>
              </p:custDataLst>
            </p:nvPr>
          </p:nvSpPr>
          <p:spPr>
            <a:xfrm>
              <a:off x="91510" y="2933842"/>
              <a:ext cx="94239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 N2-6</a:t>
              </a:r>
            </a:p>
          </p:txBody>
        </p:sp>
        <p:cxnSp>
          <p:nvCxnSpPr>
            <p:cNvPr id="29" name="OTLSHAPE_T_88a55930e4504b029496ef3f61b90272_HorizontalConnector1"/>
            <p:cNvCxnSpPr>
              <a:stCxn id="28" idx="3"/>
              <a:endCxn id="30" idx="2"/>
            </p:cNvCxnSpPr>
            <p:nvPr>
              <p:custDataLst>
                <p:tags r:id="rId20"/>
              </p:custDataLst>
            </p:nvPr>
          </p:nvCxnSpPr>
          <p:spPr>
            <a:xfrm>
              <a:off x="1033909" y="3018481"/>
              <a:ext cx="4014956" cy="2126"/>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OTLSHAPE_T_61f89bd2e496400c8a7cc45c36cd55ad_Shape"/>
            <p:cNvSpPr/>
            <p:nvPr>
              <p:custDataLst>
                <p:tags r:id="rId21"/>
              </p:custDataLst>
            </p:nvPr>
          </p:nvSpPr>
          <p:spPr>
            <a:xfrm>
              <a:off x="5048865" y="2930337"/>
              <a:ext cx="4682537" cy="180540"/>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TLSHAPE_T_88a55930e4504b029496ef3f61b90272_Title"/>
            <p:cNvSpPr txBox="1"/>
            <p:nvPr>
              <p:custDataLst>
                <p:tags r:id="rId22"/>
              </p:custDataLst>
            </p:nvPr>
          </p:nvSpPr>
          <p:spPr>
            <a:xfrm>
              <a:off x="91510" y="3664280"/>
              <a:ext cx="94239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Meteor-MP N2</a:t>
              </a:r>
            </a:p>
          </p:txBody>
        </p:sp>
        <p:cxnSp>
          <p:nvCxnSpPr>
            <p:cNvPr id="32" name="OTLSHAPE_T_88a55930e4504b029496ef3f61b90272_HorizontalConnector1"/>
            <p:cNvCxnSpPr>
              <a:stCxn id="31" idx="3"/>
              <a:endCxn id="33" idx="2"/>
            </p:cNvCxnSpPr>
            <p:nvPr>
              <p:custDataLst>
                <p:tags r:id="rId23"/>
              </p:custDataLst>
            </p:nvPr>
          </p:nvCxnSpPr>
          <p:spPr>
            <a:xfrm>
              <a:off x="1033909" y="3748919"/>
              <a:ext cx="5802326"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OTLSHAPE_T_61f89bd2e496400c8a7cc45c36cd55ad_Shape"/>
            <p:cNvSpPr/>
            <p:nvPr>
              <p:custDataLst>
                <p:tags r:id="rId24"/>
              </p:custDataLst>
            </p:nvPr>
          </p:nvSpPr>
          <p:spPr>
            <a:xfrm>
              <a:off x="6836235" y="3664280"/>
              <a:ext cx="5119214" cy="169277"/>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TLSHAPE_T_88a55930e4504b029496ef3f61b90272_Title"/>
            <p:cNvSpPr txBox="1"/>
            <p:nvPr>
              <p:custDataLst>
                <p:tags r:id="rId25"/>
              </p:custDataLst>
            </p:nvPr>
          </p:nvSpPr>
          <p:spPr>
            <a:xfrm>
              <a:off x="91510" y="5084391"/>
              <a:ext cx="94239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 N2-2</a:t>
              </a:r>
            </a:p>
          </p:txBody>
        </p:sp>
        <p:sp>
          <p:nvSpPr>
            <p:cNvPr id="35" name="OTLSHAPE_T_7d7d9fcbd6a54a57bd58e858c22c7744_Shape"/>
            <p:cNvSpPr/>
            <p:nvPr>
              <p:custDataLst>
                <p:tags r:id="rId26"/>
              </p:custDataLst>
            </p:nvPr>
          </p:nvSpPr>
          <p:spPr>
            <a:xfrm>
              <a:off x="1478429" y="5293609"/>
              <a:ext cx="7399539" cy="166328"/>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36" name="OTLSHAPE_T_88a55930e4504b029496ef3f61b90272_Title"/>
            <p:cNvSpPr txBox="1"/>
            <p:nvPr>
              <p:custDataLst>
                <p:tags r:id="rId27"/>
              </p:custDataLst>
            </p:nvPr>
          </p:nvSpPr>
          <p:spPr>
            <a:xfrm>
              <a:off x="91510" y="5301186"/>
              <a:ext cx="94239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 N2-3</a:t>
              </a:r>
            </a:p>
          </p:txBody>
        </p:sp>
        <p:sp>
          <p:nvSpPr>
            <p:cNvPr id="37" name="OTLSHAPE_T_88a55930e4504b029496ef3f61b90272_Title"/>
            <p:cNvSpPr txBox="1"/>
            <p:nvPr>
              <p:custDataLst>
                <p:tags r:id="rId28"/>
              </p:custDataLst>
            </p:nvPr>
          </p:nvSpPr>
          <p:spPr>
            <a:xfrm>
              <a:off x="91510" y="5523550"/>
              <a:ext cx="94239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Meteor-MP N1</a:t>
              </a:r>
            </a:p>
          </p:txBody>
        </p:sp>
        <p:sp>
          <p:nvSpPr>
            <p:cNvPr id="38" name="OTLSHAPE_T_240bc2b3d0454681bdab960df4f19d70_Shape"/>
            <p:cNvSpPr/>
            <p:nvPr>
              <p:custDataLst>
                <p:tags r:id="rId29"/>
              </p:custDataLst>
            </p:nvPr>
          </p:nvSpPr>
          <p:spPr>
            <a:xfrm>
              <a:off x="5829364" y="5536430"/>
              <a:ext cx="6097208" cy="174112"/>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OTLSHAPE_T_7d7d9fcbd6a54a57bd58e858c22c7744_HorizontalConnector1"/>
            <p:cNvCxnSpPr/>
            <p:nvPr>
              <p:custDataLst>
                <p:tags r:id="rId30"/>
              </p:custDataLst>
            </p:nvPr>
          </p:nvCxnSpPr>
          <p:spPr>
            <a:xfrm>
              <a:off x="510690" y="1825789"/>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OTLSHAPE_T_7d7d9fcbd6a54a57bd58e858c22c7744_Shape"/>
            <p:cNvSpPr/>
            <p:nvPr>
              <p:custDataLst>
                <p:tags r:id="rId31"/>
              </p:custDataLst>
            </p:nvPr>
          </p:nvSpPr>
          <p:spPr>
            <a:xfrm>
              <a:off x="1385297" y="1759330"/>
              <a:ext cx="7104076" cy="209320"/>
            </a:xfrm>
            <a:prstGeom prst="snip2DiagRect">
              <a:avLst>
                <a:gd name="adj1" fmla="val 100000"/>
                <a:gd name="adj2" fmla="val 16667"/>
              </a:avLst>
            </a:prstGeom>
            <a:solidFill>
              <a:srgbClr val="0070C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41" name="OTLSHAPE_T_7d7d9fcbd6a54a57bd58e858c22c7744_Title"/>
            <p:cNvSpPr txBox="1"/>
            <p:nvPr>
              <p:custDataLst>
                <p:tags r:id="rId32"/>
              </p:custDataLst>
            </p:nvPr>
          </p:nvSpPr>
          <p:spPr>
            <a:xfrm>
              <a:off x="91510" y="1740530"/>
              <a:ext cx="330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FY-3E</a:t>
              </a:r>
            </a:p>
          </p:txBody>
        </p:sp>
        <p:cxnSp>
          <p:nvCxnSpPr>
            <p:cNvPr id="42" name="OTLSHAPE_T_7d7d9fcbd6a54a57bd58e858c22c7744_HorizontalConnector1"/>
            <p:cNvCxnSpPr>
              <a:stCxn id="46" idx="3"/>
            </p:cNvCxnSpPr>
            <p:nvPr>
              <p:custDataLst>
                <p:tags r:id="rId33"/>
              </p:custDataLst>
            </p:nvPr>
          </p:nvCxnSpPr>
          <p:spPr>
            <a:xfrm>
              <a:off x="491813" y="2106980"/>
              <a:ext cx="3782399" cy="12745"/>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OTLSHAPE_T_7d7d9fcbd6a54a57bd58e858c22c7744_Title"/>
            <p:cNvSpPr txBox="1"/>
            <p:nvPr>
              <p:custDataLst>
                <p:tags r:id="rId34"/>
              </p:custDataLst>
            </p:nvPr>
          </p:nvSpPr>
          <p:spPr>
            <a:xfrm>
              <a:off x="91510" y="2256730"/>
              <a:ext cx="383427"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FY-3C</a:t>
              </a:r>
            </a:p>
          </p:txBody>
        </p:sp>
        <p:sp>
          <p:nvSpPr>
            <p:cNvPr id="44" name="OTLSHAPE_T_7d7d9fcbd6a54a57bd58e858c22c7744_Shape"/>
            <p:cNvSpPr/>
            <p:nvPr>
              <p:custDataLst>
                <p:tags r:id="rId35"/>
              </p:custDataLst>
            </p:nvPr>
          </p:nvSpPr>
          <p:spPr>
            <a:xfrm>
              <a:off x="1103799" y="2233411"/>
              <a:ext cx="696825" cy="212091"/>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45" name="OTLSHAPE_T_7d7d9fcbd6a54a57bd58e858c22c7744_Shape"/>
            <p:cNvSpPr/>
            <p:nvPr>
              <p:custDataLst>
                <p:tags r:id="rId36"/>
              </p:custDataLst>
            </p:nvPr>
          </p:nvSpPr>
          <p:spPr>
            <a:xfrm>
              <a:off x="3921047" y="2029944"/>
              <a:ext cx="8018532" cy="147863"/>
            </a:xfrm>
            <a:prstGeom prst="snip2DiagRect">
              <a:avLst>
                <a:gd name="adj1" fmla="val 100000"/>
                <a:gd name="adj2" fmla="val 16667"/>
              </a:avLst>
            </a:prstGeom>
            <a:pattFill prst="dkUpDiag">
              <a:fgClr>
                <a:srgbClr val="0070C0"/>
              </a:fgClr>
              <a:bgClr>
                <a:schemeClr val="bg1"/>
              </a:bgClr>
            </a:patt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46" name="OTLSHAPE_T_7d7d9fcbd6a54a57bd58e858c22c7744_Title"/>
            <p:cNvSpPr txBox="1"/>
            <p:nvPr>
              <p:custDataLst>
                <p:tags r:id="rId37"/>
              </p:custDataLst>
            </p:nvPr>
          </p:nvSpPr>
          <p:spPr>
            <a:xfrm>
              <a:off x="91510" y="2022341"/>
              <a:ext cx="400303"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FY-3H</a:t>
              </a:r>
            </a:p>
          </p:txBody>
        </p:sp>
        <p:cxnSp>
          <p:nvCxnSpPr>
            <p:cNvPr id="47" name="OTLSHAPE_T_7d7d9fcbd6a54a57bd58e858c22c7744_HorizontalConnector1"/>
            <p:cNvCxnSpPr/>
            <p:nvPr>
              <p:custDataLst>
                <p:tags r:id="rId38"/>
              </p:custDataLst>
            </p:nvPr>
          </p:nvCxnSpPr>
          <p:spPr>
            <a:xfrm flipV="1">
              <a:off x="521370" y="2336712"/>
              <a:ext cx="540057" cy="1912"/>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OTLSHAPE_T_237308a754c04e399c906058f4aa4d57_HorizontalConnector1"/>
            <p:cNvCxnSpPr/>
            <p:nvPr>
              <p:custDataLst>
                <p:tags r:id="rId39"/>
              </p:custDataLst>
            </p:nvPr>
          </p:nvCxnSpPr>
          <p:spPr>
            <a:xfrm>
              <a:off x="947473" y="2555766"/>
              <a:ext cx="521208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9" name="OTLSHAPE_T_237308a754c04e399c906058f4aa4d57_Shape"/>
            <p:cNvSpPr/>
            <p:nvPr>
              <p:custDataLst>
                <p:tags r:id="rId40"/>
              </p:custDataLst>
            </p:nvPr>
          </p:nvSpPr>
          <p:spPr>
            <a:xfrm>
              <a:off x="5085719" y="2442036"/>
              <a:ext cx="6729277" cy="202424"/>
            </a:xfrm>
            <a:prstGeom prst="snip2DiagRect">
              <a:avLst>
                <a:gd name="adj1" fmla="val 100000"/>
                <a:gd name="adj2" fmla="val 16667"/>
              </a:avLst>
            </a:prstGeom>
            <a:solidFill>
              <a:schemeClr val="accent1">
                <a:lumMod val="20000"/>
                <a:lumOff val="8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50" name="OTLSHAPE_T_237308a754c04e399c906058f4aa4d57_Title"/>
            <p:cNvSpPr txBox="1"/>
            <p:nvPr>
              <p:custDataLst>
                <p:tags r:id="rId41"/>
              </p:custDataLst>
            </p:nvPr>
          </p:nvSpPr>
          <p:spPr>
            <a:xfrm>
              <a:off x="91510" y="2521876"/>
              <a:ext cx="774700" cy="170519"/>
            </a:xfrm>
            <a:prstGeom prst="rect">
              <a:avLst/>
            </a:prstGeom>
            <a:noFill/>
          </p:spPr>
          <p:txBody>
            <a:bodyPr vert="horz" wrap="square" lIns="0" tIns="0" rIns="0" bIns="0" rtlCol="0" anchor="ctr" anchorCtr="0">
              <a:spAutoFit/>
            </a:bodyPr>
            <a:lstStyle/>
            <a:p>
              <a:r>
                <a:rPr lang="en-US" sz="1100" b="1" spc="-6" dirty="0" err="1">
                  <a:solidFill>
                    <a:schemeClr val="dk1"/>
                  </a:solidFill>
                  <a:latin typeface="Calibri" panose="020F0502020204030204" pitchFamily="34" charset="0"/>
                </a:rPr>
                <a:t>Metop</a:t>
              </a:r>
              <a:r>
                <a:rPr lang="en-US" sz="1100" b="1" spc="-6" dirty="0">
                  <a:solidFill>
                    <a:schemeClr val="dk1"/>
                  </a:solidFill>
                  <a:latin typeface="Calibri" panose="020F0502020204030204" pitchFamily="34" charset="0"/>
                </a:rPr>
                <a:t>-SG B1</a:t>
              </a:r>
            </a:p>
          </p:txBody>
        </p:sp>
        <p:cxnSp>
          <p:nvCxnSpPr>
            <p:cNvPr id="51" name="OTLSHAPE_T_237308a754c04e399c906058f4aa4d57_HorizontalConnector1"/>
            <p:cNvCxnSpPr>
              <a:endCxn id="52" idx="2"/>
            </p:cNvCxnSpPr>
            <p:nvPr>
              <p:custDataLst>
                <p:tags r:id="rId42"/>
              </p:custDataLst>
            </p:nvPr>
          </p:nvCxnSpPr>
          <p:spPr>
            <a:xfrm flipV="1">
              <a:off x="951066" y="2802137"/>
              <a:ext cx="10010406" cy="7026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2" name="OTLSHAPE_T_237308a754c04e399c906058f4aa4d57_Shape"/>
            <p:cNvSpPr/>
            <p:nvPr>
              <p:custDataLst>
                <p:tags r:id="rId43"/>
              </p:custDataLst>
            </p:nvPr>
          </p:nvSpPr>
          <p:spPr>
            <a:xfrm>
              <a:off x="10961472" y="2707297"/>
              <a:ext cx="857117" cy="189679"/>
            </a:xfrm>
            <a:prstGeom prst="snip2DiagRect">
              <a:avLst>
                <a:gd name="adj1" fmla="val 100000"/>
                <a:gd name="adj2" fmla="val 16667"/>
              </a:avLst>
            </a:prstGeom>
            <a:solidFill>
              <a:schemeClr val="accent1">
                <a:lumMod val="20000"/>
                <a:lumOff val="8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53" name="OTLSHAPE_T_237308a754c04e399c906058f4aa4d57_Title"/>
            <p:cNvSpPr txBox="1"/>
            <p:nvPr>
              <p:custDataLst>
                <p:tags r:id="rId44"/>
              </p:custDataLst>
            </p:nvPr>
          </p:nvSpPr>
          <p:spPr>
            <a:xfrm>
              <a:off x="91510" y="2729987"/>
              <a:ext cx="774700" cy="170519"/>
            </a:xfrm>
            <a:prstGeom prst="rect">
              <a:avLst/>
            </a:prstGeom>
            <a:noFill/>
          </p:spPr>
          <p:txBody>
            <a:bodyPr vert="horz" wrap="square" lIns="0" tIns="0" rIns="0" bIns="0" rtlCol="0" anchor="ctr" anchorCtr="0">
              <a:spAutoFit/>
            </a:bodyPr>
            <a:lstStyle/>
            <a:p>
              <a:r>
                <a:rPr lang="en-US" sz="1100" b="1" spc="-6" dirty="0" err="1">
                  <a:solidFill>
                    <a:schemeClr val="dk1"/>
                  </a:solidFill>
                  <a:latin typeface="Calibri" panose="020F0502020204030204" pitchFamily="34" charset="0"/>
                </a:rPr>
                <a:t>Metop</a:t>
              </a:r>
              <a:r>
                <a:rPr lang="en-US" sz="1100" b="1" spc="-6" dirty="0">
                  <a:solidFill>
                    <a:schemeClr val="dk1"/>
                  </a:solidFill>
                  <a:latin typeface="Calibri" panose="020F0502020204030204" pitchFamily="34" charset="0"/>
                </a:rPr>
                <a:t>-SG B2</a:t>
              </a:r>
            </a:p>
          </p:txBody>
        </p:sp>
        <p:cxnSp>
          <p:nvCxnSpPr>
            <p:cNvPr id="54" name="OTLSHAPE_T_7d7d9fcbd6a54a57bd58e858c22c7744_HorizontalConnector1"/>
            <p:cNvCxnSpPr/>
            <p:nvPr>
              <p:custDataLst>
                <p:tags r:id="rId45"/>
              </p:custDataLst>
            </p:nvPr>
          </p:nvCxnSpPr>
          <p:spPr>
            <a:xfrm>
              <a:off x="918487" y="4489090"/>
              <a:ext cx="411480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OTLSHAPE_T_4d4c036c09d24fee861481986805a124_Shape"/>
            <p:cNvSpPr/>
            <p:nvPr>
              <p:custDataLst>
                <p:tags r:id="rId46"/>
              </p:custDataLst>
            </p:nvPr>
          </p:nvSpPr>
          <p:spPr>
            <a:xfrm>
              <a:off x="1000706" y="3911324"/>
              <a:ext cx="864975" cy="169476"/>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TLSHAPE_T_4d4c036c09d24fee861481986805a124_Title"/>
            <p:cNvSpPr txBox="1"/>
            <p:nvPr>
              <p:custDataLst>
                <p:tags r:id="rId47"/>
              </p:custDataLst>
            </p:nvPr>
          </p:nvSpPr>
          <p:spPr>
            <a:xfrm>
              <a:off x="85000" y="3906696"/>
              <a:ext cx="5461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GOSAT-1</a:t>
              </a:r>
            </a:p>
          </p:txBody>
        </p:sp>
        <p:cxnSp>
          <p:nvCxnSpPr>
            <p:cNvPr id="57" name="OTLSHAPE_T_824b4e08bfb84850bd664b688b932dad_HorizontalConnector1"/>
            <p:cNvCxnSpPr/>
            <p:nvPr>
              <p:custDataLst>
                <p:tags r:id="rId48"/>
              </p:custDataLst>
            </p:nvPr>
          </p:nvCxnSpPr>
          <p:spPr>
            <a:xfrm>
              <a:off x="712117" y="4231784"/>
              <a:ext cx="1825293"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OTLSHAPE_T_824b4e08bfb84850bd664b688b932dad_Shape"/>
            <p:cNvSpPr/>
            <p:nvPr>
              <p:custDataLst>
                <p:tags r:id="rId49"/>
              </p:custDataLst>
            </p:nvPr>
          </p:nvSpPr>
          <p:spPr>
            <a:xfrm>
              <a:off x="1112196" y="4141796"/>
              <a:ext cx="3636090" cy="179509"/>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TLSHAPE_T_824b4e08bfb84850bd664b688b932dad_Title"/>
            <p:cNvSpPr txBox="1"/>
            <p:nvPr>
              <p:custDataLst>
                <p:tags r:id="rId50"/>
              </p:custDataLst>
            </p:nvPr>
          </p:nvSpPr>
          <p:spPr>
            <a:xfrm>
              <a:off x="91510" y="4143408"/>
              <a:ext cx="621761"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GOSAT-2</a:t>
              </a:r>
            </a:p>
          </p:txBody>
        </p:sp>
        <p:sp>
          <p:nvSpPr>
            <p:cNvPr id="60" name="OTLSHAPE_T_824b4e08bfb84850bd664b688b932dad_Shape"/>
            <p:cNvSpPr/>
            <p:nvPr>
              <p:custDataLst>
                <p:tags r:id="rId51"/>
              </p:custDataLst>
            </p:nvPr>
          </p:nvSpPr>
          <p:spPr>
            <a:xfrm>
              <a:off x="3188675" y="4431733"/>
              <a:ext cx="5029354" cy="157539"/>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TLSHAPE_T_824b4e08bfb84850bd664b688b932dad_Title"/>
            <p:cNvSpPr txBox="1"/>
            <p:nvPr>
              <p:custDataLst>
                <p:tags r:id="rId52"/>
              </p:custDataLst>
            </p:nvPr>
          </p:nvSpPr>
          <p:spPr>
            <a:xfrm>
              <a:off x="91510" y="4401987"/>
              <a:ext cx="765697"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GOSAT-GW</a:t>
              </a:r>
            </a:p>
          </p:txBody>
        </p:sp>
        <p:cxnSp>
          <p:nvCxnSpPr>
            <p:cNvPr id="62" name="OTLSHAPE_T_7d7d9fcbd6a54a57bd58e858c22c7744_HorizontalConnector1"/>
            <p:cNvCxnSpPr/>
            <p:nvPr>
              <p:custDataLst>
                <p:tags r:id="rId53"/>
              </p:custDataLst>
            </p:nvPr>
          </p:nvCxnSpPr>
          <p:spPr>
            <a:xfrm>
              <a:off x="872575" y="5166679"/>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064678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2676"/>
            <a:ext cx="6043280" cy="461665"/>
          </a:xfrm>
          <a:prstGeom prst="rect">
            <a:avLst/>
          </a:prstGeom>
          <a:solidFill>
            <a:schemeClr val="accent1">
              <a:lumMod val="75000"/>
            </a:schemeClr>
          </a:solidFill>
        </p:spPr>
        <p:txBody>
          <a:bodyPr wrap="square" rtlCol="0">
            <a:spAutoFit/>
          </a:bodyPr>
          <a:lstStyle/>
          <a:p>
            <a:r>
              <a:rPr lang="en-GB" sz="1200" b="1" dirty="0">
                <a:solidFill>
                  <a:schemeClr val="bg1"/>
                </a:solidFill>
              </a:rPr>
              <a:t>Microwave Imager (Sea Surface Temperature, Ocean Surface Winds, Precipitable Water, Soil Moisture, Snow and Ice properties, Sea Ice Properties) </a:t>
            </a:r>
          </a:p>
        </p:txBody>
      </p:sp>
      <p:sp>
        <p:nvSpPr>
          <p:cNvPr id="6" name="TextBox 5">
            <a:extLst>
              <a:ext uri="{FF2B5EF4-FFF2-40B4-BE49-F238E27FC236}">
                <a16:creationId xmlns:a16="http://schemas.microsoft.com/office/drawing/2014/main" id="{BFB8330C-CDE6-4F1B-BD9A-DCDF3EB8C9A0}"/>
              </a:ext>
            </a:extLst>
          </p:cNvPr>
          <p:cNvSpPr txBox="1"/>
          <p:nvPr/>
        </p:nvSpPr>
        <p:spPr>
          <a:xfrm>
            <a:off x="6215270" y="509619"/>
            <a:ext cx="5655023" cy="307777"/>
          </a:xfrm>
          <a:prstGeom prst="rect">
            <a:avLst/>
          </a:prstGeom>
          <a:noFill/>
        </p:spPr>
        <p:txBody>
          <a:bodyPr wrap="square" rtlCol="0">
            <a:spAutoFit/>
          </a:bodyPr>
          <a:lstStyle/>
          <a:p>
            <a:r>
              <a:rPr lang="en-GB" sz="1400" dirty="0"/>
              <a:t>LEO – sun synchronous orbits, nominally </a:t>
            </a:r>
            <a:r>
              <a:rPr lang="en-GB" sz="1400" dirty="0">
                <a:solidFill>
                  <a:schemeClr val="accent1">
                    <a:lumMod val="60000"/>
                    <a:lumOff val="40000"/>
                  </a:schemeClr>
                </a:solidFill>
              </a:rPr>
              <a:t>mid morning </a:t>
            </a:r>
            <a:r>
              <a:rPr lang="en-GB" sz="1400" dirty="0"/>
              <a:t>or </a:t>
            </a:r>
            <a:r>
              <a:rPr lang="en-GB" sz="1400" dirty="0">
                <a:solidFill>
                  <a:srgbClr val="00B0F0"/>
                </a:solidFill>
              </a:rPr>
              <a:t>afternoon</a:t>
            </a:r>
            <a:r>
              <a:rPr lang="en-GB" sz="1400" dirty="0"/>
              <a:t> </a:t>
            </a:r>
          </a:p>
        </p:txBody>
      </p:sp>
      <p:sp>
        <p:nvSpPr>
          <p:cNvPr id="7" name="TextBox 6">
            <a:extLst>
              <a:ext uri="{FF2B5EF4-FFF2-40B4-BE49-F238E27FC236}">
                <a16:creationId xmlns:a16="http://schemas.microsoft.com/office/drawing/2014/main" id="{A39CBE44-7BB5-4544-BC94-20C516AC254E}"/>
              </a:ext>
            </a:extLst>
          </p:cNvPr>
          <p:cNvSpPr txBox="1"/>
          <p:nvPr/>
        </p:nvSpPr>
        <p:spPr>
          <a:xfrm>
            <a:off x="407503" y="1782464"/>
            <a:ext cx="11310731" cy="3139321"/>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dirty="0">
                <a:solidFill>
                  <a:schemeClr val="tx2"/>
                </a:solidFill>
              </a:rPr>
              <a:t>The CGMS Baseline commitment is met through the reporting period; however senor performance requirements for different environmental parameters vary; ~6 </a:t>
            </a:r>
            <a:r>
              <a:rPr lang="en-US" dirty="0" err="1">
                <a:solidFill>
                  <a:schemeClr val="tx2"/>
                </a:solidFill>
              </a:rPr>
              <a:t>Ghz</a:t>
            </a:r>
            <a:r>
              <a:rPr lang="en-US" dirty="0">
                <a:solidFill>
                  <a:schemeClr val="tx2"/>
                </a:solidFill>
              </a:rPr>
              <a:t> frequency microwave imaging has a risk of a gap in the long term.</a:t>
            </a:r>
          </a:p>
          <a:p>
            <a:pPr marL="285750" indent="-285750">
              <a:buFont typeface="Arial" panose="020B0604020202020204" pitchFamily="34" charset="0"/>
              <a:buChar char="•"/>
            </a:pPr>
            <a:r>
              <a:rPr lang="en-US" dirty="0">
                <a:solidFill>
                  <a:schemeClr val="tx2"/>
                </a:solidFill>
              </a:rPr>
              <a:t>The early morning orbit has a risk of a gap because data availability is not assured.</a:t>
            </a:r>
          </a:p>
          <a:p>
            <a:pPr marL="285750" indent="-285750">
              <a:buFont typeface="Arial" panose="020B0604020202020204" pitchFamily="34" charset="0"/>
              <a:buChar char="•"/>
            </a:pPr>
            <a:r>
              <a:rPr lang="en-US" dirty="0">
                <a:solidFill>
                  <a:schemeClr val="tx2"/>
                </a:solidFill>
              </a:rPr>
              <a:t>Cross calibration between microwave imagers is still ongoing.</a:t>
            </a:r>
          </a:p>
          <a:p>
            <a:pPr marL="285750" indent="-285750">
              <a:buFont typeface="Arial" panose="020B0604020202020204" pitchFamily="34" charset="0"/>
              <a:buChar char="•"/>
            </a:pPr>
            <a:r>
              <a:rPr lang="en-US" dirty="0">
                <a:solidFill>
                  <a:schemeClr val="tx2"/>
                </a:solidFill>
              </a:rPr>
              <a:t>Existing action on NOAA to report on follow-on to DMSP in early morning orbit.</a:t>
            </a:r>
          </a:p>
          <a:p>
            <a:pPr marL="285750" indent="-285750">
              <a:buFont typeface="Arial" panose="020B0604020202020204" pitchFamily="34" charset="0"/>
              <a:buChar char="•"/>
            </a:pPr>
            <a:r>
              <a:rPr lang="en-US" dirty="0">
                <a:solidFill>
                  <a:schemeClr val="tx2"/>
                </a:solidFill>
              </a:rPr>
              <a:t>HLPP objective (1.2) to work towards ensuring low frequency microwave imagery for all-weather SSTs.</a:t>
            </a:r>
          </a:p>
          <a:p>
            <a:pPr marL="285750" indent="-285750">
              <a:buFont typeface="Arial" panose="020B0604020202020204" pitchFamily="34" charset="0"/>
              <a:buChar char="•"/>
            </a:pPr>
            <a:r>
              <a:rPr lang="en-US" dirty="0">
                <a:solidFill>
                  <a:schemeClr val="tx2"/>
                </a:solidFill>
              </a:rPr>
              <a:t>Recommend an action on EUMETSAT and SOA to ensure data availability for HY-2B</a:t>
            </a:r>
          </a:p>
          <a:p>
            <a:endParaRPr lang="en-GB" u="sng" dirty="0">
              <a:solidFill>
                <a:schemeClr val="tx2"/>
              </a:solidFill>
            </a:endParaRPr>
          </a:p>
          <a:p>
            <a:pPr algn="ctr"/>
            <a:r>
              <a:rPr lang="en-GB" u="sng" dirty="0">
                <a:solidFill>
                  <a:schemeClr val="tx2"/>
                </a:solidFill>
              </a:rPr>
              <a:t>WGIII Assessment:</a:t>
            </a:r>
          </a:p>
          <a:p>
            <a:pPr algn="ctr"/>
            <a:r>
              <a:rPr lang="en-US" dirty="0">
                <a:solidFill>
                  <a:schemeClr val="tx2"/>
                </a:solidFill>
              </a:rPr>
              <a:t>Microwave imaging meets the CGMS Baseline with the risk of a gap in the early morning.  There is a risk of a gap in the long term for the specific ~6Ghz frequency imaging.</a:t>
            </a:r>
          </a:p>
        </p:txBody>
      </p:sp>
    </p:spTree>
    <p:extLst>
      <p:ext uri="{BB962C8B-B14F-4D97-AF65-F5344CB8AC3E}">
        <p14:creationId xmlns:p14="http://schemas.microsoft.com/office/powerpoint/2010/main" val="12381976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2676"/>
            <a:ext cx="6043280" cy="276999"/>
          </a:xfrm>
          <a:prstGeom prst="rect">
            <a:avLst/>
          </a:prstGeom>
          <a:solidFill>
            <a:schemeClr val="accent1">
              <a:lumMod val="75000"/>
            </a:schemeClr>
          </a:solidFill>
        </p:spPr>
        <p:txBody>
          <a:bodyPr wrap="square" rtlCol="0">
            <a:spAutoFit/>
          </a:bodyPr>
          <a:lstStyle/>
          <a:p>
            <a:r>
              <a:rPr lang="en-GB" sz="1200" b="1" dirty="0">
                <a:solidFill>
                  <a:schemeClr val="bg1"/>
                </a:solidFill>
              </a:rPr>
              <a:t>Narrow Band Visible Imager (Ocean Colour) </a:t>
            </a:r>
          </a:p>
        </p:txBody>
      </p:sp>
      <p:sp>
        <p:nvSpPr>
          <p:cNvPr id="8" name="TextBox 7">
            <a:extLst>
              <a:ext uri="{FF2B5EF4-FFF2-40B4-BE49-F238E27FC236}">
                <a16:creationId xmlns:a16="http://schemas.microsoft.com/office/drawing/2014/main" id="{0770A489-C8DA-4ADA-B278-4EB4E7868E37}"/>
              </a:ext>
            </a:extLst>
          </p:cNvPr>
          <p:cNvSpPr txBox="1"/>
          <p:nvPr/>
        </p:nvSpPr>
        <p:spPr>
          <a:xfrm>
            <a:off x="6266096" y="340342"/>
            <a:ext cx="4095062" cy="523220"/>
          </a:xfrm>
          <a:prstGeom prst="rect">
            <a:avLst/>
          </a:prstGeom>
          <a:noFill/>
        </p:spPr>
        <p:txBody>
          <a:bodyPr wrap="square" rtlCol="0">
            <a:spAutoFit/>
          </a:bodyPr>
          <a:lstStyle/>
          <a:p>
            <a:r>
              <a:rPr lang="en-GB" sz="1400" dirty="0">
                <a:solidFill>
                  <a:schemeClr val="accent1"/>
                </a:solidFill>
              </a:rPr>
              <a:t>LEO - 2 orbits</a:t>
            </a:r>
            <a:endParaRPr lang="en-US" sz="1400" dirty="0">
              <a:solidFill>
                <a:schemeClr val="accent1"/>
              </a:solidFill>
            </a:endParaRPr>
          </a:p>
          <a:p>
            <a:r>
              <a:rPr lang="en-GB" sz="1400" dirty="0"/>
              <a:t>GEO - 1 slot located </a:t>
            </a:r>
            <a:r>
              <a:rPr lang="en-GB" sz="1400" dirty="0">
                <a:solidFill>
                  <a:schemeClr val="accent2"/>
                </a:solidFill>
              </a:rPr>
              <a:t>128.2°E</a:t>
            </a:r>
            <a:endParaRPr lang="en-US" sz="1400" dirty="0">
              <a:solidFill>
                <a:schemeClr val="accent2"/>
              </a:solidFill>
            </a:endParaRPr>
          </a:p>
        </p:txBody>
      </p:sp>
      <p:sp>
        <p:nvSpPr>
          <p:cNvPr id="9" name="TextBox 8">
            <a:extLst>
              <a:ext uri="{FF2B5EF4-FFF2-40B4-BE49-F238E27FC236}">
                <a16:creationId xmlns:a16="http://schemas.microsoft.com/office/drawing/2014/main" id="{21678DBF-1BDB-477E-9D31-9120451782E7}"/>
              </a:ext>
            </a:extLst>
          </p:cNvPr>
          <p:cNvSpPr txBox="1"/>
          <p:nvPr/>
        </p:nvSpPr>
        <p:spPr>
          <a:xfrm>
            <a:off x="2259798" y="5698103"/>
            <a:ext cx="7620000" cy="646331"/>
          </a:xfrm>
          <a:prstGeom prst="rect">
            <a:avLst/>
          </a:prstGeom>
          <a:solidFill>
            <a:schemeClr val="bg1"/>
          </a:solidFill>
        </p:spPr>
        <p:txBody>
          <a:bodyPr wrap="square" rtlCol="0">
            <a:spAutoFit/>
          </a:bodyPr>
          <a:lstStyle/>
          <a:p>
            <a:pPr algn="ctr"/>
            <a:r>
              <a:rPr lang="en-GB" u="sng" dirty="0">
                <a:solidFill>
                  <a:schemeClr val="tx2"/>
                </a:solidFill>
              </a:rPr>
              <a:t>WGIII Assessment:</a:t>
            </a:r>
          </a:p>
          <a:p>
            <a:pPr algn="ctr"/>
            <a:r>
              <a:rPr lang="en-GB" dirty="0">
                <a:solidFill>
                  <a:schemeClr val="tx2"/>
                </a:solidFill>
              </a:rPr>
              <a:t>Low risk of not meeting the CGMS Baseline commitment.</a:t>
            </a:r>
            <a:endParaRPr lang="en-US" dirty="0">
              <a:solidFill>
                <a:schemeClr val="tx2"/>
              </a:solidFill>
            </a:endParaRPr>
          </a:p>
        </p:txBody>
      </p:sp>
      <p:grpSp>
        <p:nvGrpSpPr>
          <p:cNvPr id="6" name="Group 5"/>
          <p:cNvGrpSpPr/>
          <p:nvPr/>
        </p:nvGrpSpPr>
        <p:grpSpPr>
          <a:xfrm>
            <a:off x="91081" y="1079094"/>
            <a:ext cx="12009838" cy="4403476"/>
            <a:chOff x="107949" y="1479550"/>
            <a:chExt cx="12009838" cy="4403476"/>
          </a:xfrm>
        </p:grpSpPr>
        <p:cxnSp>
          <p:nvCxnSpPr>
            <p:cNvPr id="7" name="OTLSHAPE_T_45ffcc9b5bfc47259512273c6fa5fc7e_HorizontalConnector1"/>
            <p:cNvCxnSpPr/>
            <p:nvPr>
              <p:custDataLst>
                <p:tags r:id="rId1"/>
              </p:custDataLst>
            </p:nvPr>
          </p:nvCxnSpPr>
          <p:spPr>
            <a:xfrm>
              <a:off x="540004" y="4818576"/>
              <a:ext cx="533061"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OTLSHAPE_T_fe61a5a5df9c41d698f973f7150000fd_HorizontalConnector1"/>
            <p:cNvCxnSpPr/>
            <p:nvPr>
              <p:custDataLst>
                <p:tags r:id="rId2"/>
              </p:custDataLst>
            </p:nvPr>
          </p:nvCxnSpPr>
          <p:spPr>
            <a:xfrm flipH="1">
              <a:off x="1009566" y="4838700"/>
              <a:ext cx="9541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OTLSHAPE_T_9d8e14ea68ea42568bd2c09ab4da9b26_HorizontalConnector1"/>
            <p:cNvCxnSpPr/>
            <p:nvPr>
              <p:custDataLst>
                <p:tags r:id="rId3"/>
              </p:custDataLst>
            </p:nvPr>
          </p:nvCxnSpPr>
          <p:spPr>
            <a:xfrm>
              <a:off x="493226" y="3448050"/>
              <a:ext cx="6066098"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OTLSHAPE_T_e8ef236cb3074a48b37a59ecabe943e0_HorizontalConnector1"/>
            <p:cNvCxnSpPr/>
            <p:nvPr>
              <p:custDataLst>
                <p:tags r:id="rId4"/>
              </p:custDataLst>
            </p:nvPr>
          </p:nvCxnSpPr>
          <p:spPr>
            <a:xfrm>
              <a:off x="493226" y="3181350"/>
              <a:ext cx="2367103"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OTLSHAPE_T_0cc42731443443db8cd1fc204eb5fb23_HorizontalConnector1"/>
            <p:cNvCxnSpPr/>
            <p:nvPr>
              <p:custDataLst>
                <p:tags r:id="rId5"/>
              </p:custDataLst>
            </p:nvPr>
          </p:nvCxnSpPr>
          <p:spPr>
            <a:xfrm>
              <a:off x="665353" y="2914650"/>
              <a:ext cx="34421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OTLSHAPE_T_45ffcc9b5bfc47259512273c6fa5fc7e_HorizontalConnector1"/>
            <p:cNvCxnSpPr/>
            <p:nvPr>
              <p:custDataLst>
                <p:tags r:id="rId6"/>
              </p:custDataLst>
            </p:nvPr>
          </p:nvCxnSpPr>
          <p:spPr>
            <a:xfrm>
              <a:off x="476504" y="2647950"/>
              <a:ext cx="533061"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OTLSHAPE_T_adb5e9e732424e2d8ca6e32406e6cc74_HorizontalConnector1"/>
            <p:cNvCxnSpPr/>
            <p:nvPr>
              <p:custDataLst>
                <p:tags r:id="rId7"/>
              </p:custDataLst>
            </p:nvPr>
          </p:nvCxnSpPr>
          <p:spPr>
            <a:xfrm>
              <a:off x="800015" y="2381250"/>
              <a:ext cx="3908545"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OTLSHAPE_T_f30519d3018c4baf8edda20fb6b8cc27_HorizontalConnector1"/>
            <p:cNvCxnSpPr/>
            <p:nvPr>
              <p:custDataLst>
                <p:tags r:id="rId8"/>
              </p:custDataLst>
            </p:nvPr>
          </p:nvCxnSpPr>
          <p:spPr>
            <a:xfrm>
              <a:off x="785918" y="2114550"/>
              <a:ext cx="2998526"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OTLSHAPE_T_c0ba532c8aa24077a9e9f6d70d6462ea_HorizontalConnector1"/>
            <p:cNvCxnSpPr/>
            <p:nvPr>
              <p:custDataLst>
                <p:tags r:id="rId9"/>
              </p:custDataLst>
            </p:nvPr>
          </p:nvCxnSpPr>
          <p:spPr>
            <a:xfrm>
              <a:off x="790279" y="1847850"/>
              <a:ext cx="21928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OTLSHAPE_T_a9ba357bf5704ae98c79ca250b130547_HorizontalConnector1"/>
            <p:cNvCxnSpPr/>
            <p:nvPr>
              <p:custDataLst>
                <p:tags r:id="rId10"/>
              </p:custDataLst>
            </p:nvPr>
          </p:nvCxnSpPr>
          <p:spPr>
            <a:xfrm>
              <a:off x="796629" y="1581150"/>
              <a:ext cx="21293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OTLSHAPE_T_a9ba357bf5704ae98c79ca250b130547_Shape"/>
            <p:cNvSpPr/>
            <p:nvPr>
              <p:custDataLst>
                <p:tags r:id="rId11"/>
              </p:custDataLst>
            </p:nvPr>
          </p:nvSpPr>
          <p:spPr>
            <a:xfrm>
              <a:off x="1009565" y="1479550"/>
              <a:ext cx="2781300" cy="203200"/>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TLSHAPE_T_a9ba357bf5704ae98c79ca250b130547_Title"/>
            <p:cNvSpPr txBox="1"/>
            <p:nvPr>
              <p:custDataLst>
                <p:tags r:id="rId12"/>
              </p:custDataLst>
            </p:nvPr>
          </p:nvSpPr>
          <p:spPr>
            <a:xfrm>
              <a:off x="107949" y="1495891"/>
              <a:ext cx="673100" cy="170519"/>
            </a:xfrm>
            <a:prstGeom prst="rect">
              <a:avLst/>
            </a:prstGeom>
            <a:noFill/>
          </p:spPr>
          <p:txBody>
            <a:bodyPr vert="horz" wrap="square" lIns="0" tIns="0" rIns="0" bIns="0" rtlCol="0" anchor="ctr" anchorCtr="0">
              <a:spAutoFit/>
            </a:bodyPr>
            <a:lstStyle/>
            <a:p>
              <a:r>
                <a:rPr lang="en-US" sz="1100" b="1" spc="-8">
                  <a:solidFill>
                    <a:schemeClr val="dk1"/>
                  </a:solidFill>
                  <a:latin typeface="Calibri" panose="020F0502020204030204" pitchFamily="34" charset="0"/>
                </a:rPr>
                <a:t>Sentinel-3A</a:t>
              </a:r>
            </a:p>
          </p:txBody>
        </p:sp>
        <p:sp>
          <p:nvSpPr>
            <p:cNvPr id="22" name="OTLSHAPE_T_c0ba532c8aa24077a9e9f6d70d6462ea_Shape"/>
            <p:cNvSpPr/>
            <p:nvPr>
              <p:custDataLst>
                <p:tags r:id="rId13"/>
              </p:custDataLst>
            </p:nvPr>
          </p:nvSpPr>
          <p:spPr>
            <a:xfrm>
              <a:off x="1009565" y="1746250"/>
              <a:ext cx="4635500" cy="203200"/>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TLSHAPE_T_c0ba532c8aa24077a9e9f6d70d6462ea_Title"/>
            <p:cNvSpPr txBox="1"/>
            <p:nvPr>
              <p:custDataLst>
                <p:tags r:id="rId14"/>
              </p:custDataLst>
            </p:nvPr>
          </p:nvSpPr>
          <p:spPr>
            <a:xfrm>
              <a:off x="107949" y="1762591"/>
              <a:ext cx="673100" cy="170519"/>
            </a:xfrm>
            <a:prstGeom prst="rect">
              <a:avLst/>
            </a:prstGeom>
            <a:noFill/>
          </p:spPr>
          <p:txBody>
            <a:bodyPr vert="horz" wrap="square" lIns="0" tIns="0" rIns="0" bIns="0" rtlCol="0" anchor="ctr" anchorCtr="0">
              <a:spAutoFit/>
            </a:bodyPr>
            <a:lstStyle/>
            <a:p>
              <a:r>
                <a:rPr lang="en-US" sz="1100" b="1" spc="-8">
                  <a:solidFill>
                    <a:schemeClr val="dk1"/>
                  </a:solidFill>
                  <a:latin typeface="Calibri" panose="020F0502020204030204" pitchFamily="34" charset="0"/>
                </a:rPr>
                <a:t>Sentinel-3B</a:t>
              </a:r>
            </a:p>
          </p:txBody>
        </p:sp>
        <p:sp>
          <p:nvSpPr>
            <p:cNvPr id="24" name="OTLSHAPE_T_f30519d3018c4baf8edda20fb6b8cc27_Shape"/>
            <p:cNvSpPr/>
            <p:nvPr>
              <p:custDataLst>
                <p:tags r:id="rId15"/>
              </p:custDataLst>
            </p:nvPr>
          </p:nvSpPr>
          <p:spPr>
            <a:xfrm>
              <a:off x="3784445" y="2012950"/>
              <a:ext cx="7404100" cy="203200"/>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TLSHAPE_T_f30519d3018c4baf8edda20fb6b8cc27_Title"/>
            <p:cNvSpPr txBox="1"/>
            <p:nvPr>
              <p:custDataLst>
                <p:tags r:id="rId16"/>
              </p:custDataLst>
            </p:nvPr>
          </p:nvSpPr>
          <p:spPr>
            <a:xfrm>
              <a:off x="107949" y="2029291"/>
              <a:ext cx="660400" cy="170519"/>
            </a:xfrm>
            <a:prstGeom prst="rect">
              <a:avLst/>
            </a:prstGeom>
            <a:noFill/>
          </p:spPr>
          <p:txBody>
            <a:bodyPr vert="horz" wrap="square" lIns="0" tIns="0" rIns="0" bIns="0" rtlCol="0" anchor="ctr" anchorCtr="0">
              <a:spAutoFit/>
            </a:bodyPr>
            <a:lstStyle/>
            <a:p>
              <a:r>
                <a:rPr lang="en-US" sz="1100" b="1" spc="-8">
                  <a:solidFill>
                    <a:schemeClr val="dk1"/>
                  </a:solidFill>
                  <a:latin typeface="Calibri" panose="020F0502020204030204" pitchFamily="34" charset="0"/>
                </a:rPr>
                <a:t>Sentinel-3C</a:t>
              </a:r>
            </a:p>
          </p:txBody>
        </p:sp>
        <p:sp>
          <p:nvSpPr>
            <p:cNvPr id="26" name="OTLSHAPE_T_adb5e9e732424e2d8ca6e32406e6cc74_Shape"/>
            <p:cNvSpPr/>
            <p:nvPr>
              <p:custDataLst>
                <p:tags r:id="rId17"/>
              </p:custDataLst>
            </p:nvPr>
          </p:nvSpPr>
          <p:spPr>
            <a:xfrm>
              <a:off x="4708560" y="2279650"/>
              <a:ext cx="6477000" cy="203200"/>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TLSHAPE_T_adb5e9e732424e2d8ca6e32406e6cc74_Title"/>
            <p:cNvSpPr txBox="1"/>
            <p:nvPr>
              <p:custDataLst>
                <p:tags r:id="rId18"/>
              </p:custDataLst>
            </p:nvPr>
          </p:nvSpPr>
          <p:spPr>
            <a:xfrm>
              <a:off x="107949" y="2295990"/>
              <a:ext cx="673100" cy="170519"/>
            </a:xfrm>
            <a:prstGeom prst="rect">
              <a:avLst/>
            </a:prstGeom>
            <a:noFill/>
          </p:spPr>
          <p:txBody>
            <a:bodyPr vert="horz" wrap="square" lIns="0" tIns="0" rIns="0" bIns="0" rtlCol="0" anchor="ctr" anchorCtr="0">
              <a:spAutoFit/>
            </a:bodyPr>
            <a:lstStyle/>
            <a:p>
              <a:r>
                <a:rPr lang="en-US" sz="1100" b="1" spc="-8">
                  <a:solidFill>
                    <a:schemeClr val="dk1"/>
                  </a:solidFill>
                  <a:latin typeface="Calibri" panose="020F0502020204030204" pitchFamily="34" charset="0"/>
                </a:rPr>
                <a:t>Sentinel-3D</a:t>
              </a:r>
            </a:p>
          </p:txBody>
        </p:sp>
        <p:sp>
          <p:nvSpPr>
            <p:cNvPr id="28" name="OTLSHAPE_T_45ffcc9b5bfc47259512273c6fa5fc7e_Shape"/>
            <p:cNvSpPr/>
            <p:nvPr>
              <p:custDataLst>
                <p:tags r:id="rId19"/>
              </p:custDataLst>
            </p:nvPr>
          </p:nvSpPr>
          <p:spPr>
            <a:xfrm>
              <a:off x="1009565" y="2546350"/>
              <a:ext cx="1854200" cy="203200"/>
            </a:xfrm>
            <a:prstGeom prst="snip2DiagRect">
              <a:avLst>
                <a:gd name="adj1" fmla="val 100000"/>
                <a:gd name="adj2" fmla="val 16667"/>
              </a:avLst>
            </a:prstGeom>
            <a:solidFill>
              <a:srgbClr val="02B2EE"/>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TLSHAPE_T_45ffcc9b5bfc47259512273c6fa5fc7e_Title"/>
            <p:cNvSpPr txBox="1"/>
            <p:nvPr>
              <p:custDataLst>
                <p:tags r:id="rId20"/>
              </p:custDataLst>
            </p:nvPr>
          </p:nvSpPr>
          <p:spPr>
            <a:xfrm>
              <a:off x="107949" y="2562690"/>
              <a:ext cx="355600" cy="170519"/>
            </a:xfrm>
            <a:prstGeom prst="rect">
              <a:avLst/>
            </a:prstGeom>
            <a:noFill/>
          </p:spPr>
          <p:txBody>
            <a:bodyPr vert="horz" wrap="square" lIns="0" tIns="0" rIns="0" bIns="0" rtlCol="0" anchor="ctr" anchorCtr="0">
              <a:spAutoFit/>
            </a:bodyPr>
            <a:lstStyle/>
            <a:p>
              <a:r>
                <a:rPr lang="en-US" sz="1100" b="1" spc="-12">
                  <a:solidFill>
                    <a:schemeClr val="dk1"/>
                  </a:solidFill>
                  <a:latin typeface="Calibri" panose="020F0502020204030204" pitchFamily="34" charset="0"/>
                </a:rPr>
                <a:t>S-NPP</a:t>
              </a:r>
            </a:p>
          </p:txBody>
        </p:sp>
        <p:sp>
          <p:nvSpPr>
            <p:cNvPr id="30" name="OTLSHAPE_T_0cc42731443443db8cd1fc204eb5fb23_Shape"/>
            <p:cNvSpPr/>
            <p:nvPr>
              <p:custDataLst>
                <p:tags r:id="rId21"/>
              </p:custDataLst>
            </p:nvPr>
          </p:nvSpPr>
          <p:spPr>
            <a:xfrm>
              <a:off x="1009565" y="2813050"/>
              <a:ext cx="3708400" cy="203200"/>
            </a:xfrm>
            <a:prstGeom prst="snip2DiagRect">
              <a:avLst>
                <a:gd name="adj1" fmla="val 100000"/>
                <a:gd name="adj2" fmla="val 16667"/>
              </a:avLst>
            </a:prstGeom>
            <a:solidFill>
              <a:srgbClr val="02B2EE"/>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TLSHAPE_T_0cc42731443443db8cd1fc204eb5fb23_Title"/>
            <p:cNvSpPr txBox="1"/>
            <p:nvPr>
              <p:custDataLst>
                <p:tags r:id="rId22"/>
              </p:custDataLst>
            </p:nvPr>
          </p:nvSpPr>
          <p:spPr>
            <a:xfrm>
              <a:off x="107949" y="2829390"/>
              <a:ext cx="546100" cy="170519"/>
            </a:xfrm>
            <a:prstGeom prst="rect">
              <a:avLst/>
            </a:prstGeom>
            <a:noFill/>
          </p:spPr>
          <p:txBody>
            <a:bodyPr vert="horz" wrap="square" lIns="0" tIns="0" rIns="0" bIns="0" rtlCol="0" anchor="ctr" anchorCtr="0">
              <a:spAutoFit/>
            </a:bodyPr>
            <a:lstStyle/>
            <a:p>
              <a:r>
                <a:rPr lang="en-US" sz="1100" b="1" spc="-10">
                  <a:solidFill>
                    <a:schemeClr val="dk1"/>
                  </a:solidFill>
                  <a:latin typeface="Calibri" panose="020F0502020204030204" pitchFamily="34" charset="0"/>
                </a:rPr>
                <a:t>NOAA-20</a:t>
              </a:r>
            </a:p>
          </p:txBody>
        </p:sp>
        <p:sp>
          <p:nvSpPr>
            <p:cNvPr id="32" name="OTLSHAPE_T_e8ef236cb3074a48b37a59ecabe943e0_Shape"/>
            <p:cNvSpPr/>
            <p:nvPr>
              <p:custDataLst>
                <p:tags r:id="rId23"/>
              </p:custDataLst>
            </p:nvPr>
          </p:nvSpPr>
          <p:spPr>
            <a:xfrm>
              <a:off x="2860329" y="3079750"/>
              <a:ext cx="6477000" cy="203200"/>
            </a:xfrm>
            <a:prstGeom prst="snip2DiagRect">
              <a:avLst>
                <a:gd name="adj1" fmla="val 100000"/>
                <a:gd name="adj2" fmla="val 16667"/>
              </a:avLst>
            </a:prstGeom>
            <a:solidFill>
              <a:srgbClr val="02B2EE"/>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TLSHAPE_T_e8ef236cb3074a48b37a59ecabe943e0_Title"/>
            <p:cNvSpPr txBox="1"/>
            <p:nvPr>
              <p:custDataLst>
                <p:tags r:id="rId24"/>
              </p:custDataLst>
            </p:nvPr>
          </p:nvSpPr>
          <p:spPr>
            <a:xfrm>
              <a:off x="107949" y="3096090"/>
              <a:ext cx="368300" cy="170519"/>
            </a:xfrm>
            <a:prstGeom prst="rect">
              <a:avLst/>
            </a:prstGeom>
            <a:noFill/>
          </p:spPr>
          <p:txBody>
            <a:bodyPr vert="horz" wrap="square" lIns="0" tIns="0" rIns="0" bIns="0" rtlCol="0" anchor="ctr" anchorCtr="0">
              <a:spAutoFit/>
            </a:bodyPr>
            <a:lstStyle/>
            <a:p>
              <a:r>
                <a:rPr lang="en-US" sz="1100" b="1" spc="-10">
                  <a:solidFill>
                    <a:schemeClr val="dk1"/>
                  </a:solidFill>
                  <a:latin typeface="Calibri" panose="020F0502020204030204" pitchFamily="34" charset="0"/>
                </a:rPr>
                <a:t>JPSS-2</a:t>
              </a:r>
            </a:p>
          </p:txBody>
        </p:sp>
        <p:sp>
          <p:nvSpPr>
            <p:cNvPr id="34" name="OTLSHAPE_T_9d8e14ea68ea42568bd2c09ab4da9b26_Shape"/>
            <p:cNvSpPr/>
            <p:nvPr>
              <p:custDataLst>
                <p:tags r:id="rId25"/>
              </p:custDataLst>
            </p:nvPr>
          </p:nvSpPr>
          <p:spPr>
            <a:xfrm>
              <a:off x="6559324" y="3394074"/>
              <a:ext cx="5080226" cy="155575"/>
            </a:xfrm>
            <a:prstGeom prst="snip2DiagRect">
              <a:avLst>
                <a:gd name="adj1" fmla="val 100000"/>
                <a:gd name="adj2" fmla="val 16667"/>
              </a:avLst>
            </a:prstGeom>
            <a:solidFill>
              <a:srgbClr val="02B2EE"/>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TLSHAPE_T_9d8e14ea68ea42568bd2c09ab4da9b26_Title"/>
            <p:cNvSpPr txBox="1"/>
            <p:nvPr>
              <p:custDataLst>
                <p:tags r:id="rId26"/>
              </p:custDataLst>
            </p:nvPr>
          </p:nvSpPr>
          <p:spPr>
            <a:xfrm>
              <a:off x="107949" y="3362790"/>
              <a:ext cx="3683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JPSS-3</a:t>
              </a:r>
            </a:p>
          </p:txBody>
        </p:sp>
        <p:sp>
          <p:nvSpPr>
            <p:cNvPr id="36" name="OTLSHAPE_T_fe61a5a5df9c41d698f973f7150000fd_Shape"/>
            <p:cNvSpPr/>
            <p:nvPr>
              <p:custDataLst>
                <p:tags r:id="rId27"/>
              </p:custDataLst>
            </p:nvPr>
          </p:nvSpPr>
          <p:spPr>
            <a:xfrm>
              <a:off x="1009565" y="4737100"/>
              <a:ext cx="10185400" cy="203200"/>
            </a:xfrm>
            <a:prstGeom prst="snip2DiagRect">
              <a:avLst>
                <a:gd name="adj1" fmla="val 100000"/>
                <a:gd name="adj2" fmla="val 16667"/>
              </a:avLst>
            </a:prstGeom>
            <a:solidFill>
              <a:srgbClr val="FF9933"/>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FF"/>
                </a:solidFill>
              </a:endParaRPr>
            </a:p>
          </p:txBody>
        </p:sp>
        <p:sp>
          <p:nvSpPr>
            <p:cNvPr id="37" name="OTLSHAPE_T_fe61a5a5df9c41d698f973f7150000fd_Title"/>
            <p:cNvSpPr txBox="1"/>
            <p:nvPr>
              <p:custDataLst>
                <p:tags r:id="rId28"/>
              </p:custDataLst>
            </p:nvPr>
          </p:nvSpPr>
          <p:spPr>
            <a:xfrm>
              <a:off x="107949" y="4753440"/>
              <a:ext cx="990600" cy="170519"/>
            </a:xfrm>
            <a:prstGeom prst="rect">
              <a:avLst/>
            </a:prstGeom>
            <a:noFill/>
          </p:spPr>
          <p:txBody>
            <a:bodyPr vert="horz" wrap="square" lIns="0" tIns="0" rIns="0" bIns="0" rtlCol="0" anchor="ctr" anchorCtr="0">
              <a:spAutoFit/>
            </a:bodyPr>
            <a:lstStyle/>
            <a:p>
              <a:r>
                <a:rPr lang="en-US" sz="1100" b="1" spc="-18" dirty="0">
                  <a:solidFill>
                    <a:schemeClr val="dk1"/>
                  </a:solidFill>
                  <a:latin typeface="Calibri" panose="020F0502020204030204" pitchFamily="34" charset="0"/>
                </a:rPr>
                <a:t>GK-2B</a:t>
              </a:r>
            </a:p>
          </p:txBody>
        </p:sp>
        <p:grpSp>
          <p:nvGrpSpPr>
            <p:cNvPr id="38" name="Group 37"/>
            <p:cNvGrpSpPr/>
            <p:nvPr/>
          </p:nvGrpSpPr>
          <p:grpSpPr>
            <a:xfrm>
              <a:off x="213691" y="5143500"/>
              <a:ext cx="11904096" cy="739526"/>
              <a:chOff x="213691" y="5143500"/>
              <a:chExt cx="11904096" cy="739526"/>
            </a:xfrm>
          </p:grpSpPr>
          <p:sp>
            <p:nvSpPr>
              <p:cNvPr id="51" name="OTLSHAPE_TB_00000000000000000000000000000000_LeftEndCaps"/>
              <p:cNvSpPr txBox="1"/>
              <p:nvPr>
                <p:custDataLst>
                  <p:tags r:id="rId41"/>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52" name="OTLSHAPE_TB_00000000000000000000000000000000_RightEndCaps"/>
              <p:cNvSpPr txBox="1"/>
              <p:nvPr>
                <p:custDataLst>
                  <p:tags r:id="rId42"/>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53" name="OTLSHAPE_TB_00000000000000000000000000000000_ScaleContainer"/>
              <p:cNvSpPr/>
              <p:nvPr>
                <p:custDataLst>
                  <p:tags r:id="rId43"/>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TLSHAPE_TB_00000000000000000000000000000000_TodayMarkerShape"/>
              <p:cNvSpPr/>
              <p:nvPr>
                <p:custDataLst>
                  <p:tags r:id="rId44"/>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TLSHAPE_TB_00000000000000000000000000000000_TodayMarkerText"/>
              <p:cNvSpPr txBox="1"/>
              <p:nvPr>
                <p:custDataLst>
                  <p:tags r:id="rId45"/>
                </p:custDataLst>
              </p:nvPr>
            </p:nvSpPr>
            <p:spPr>
              <a:xfrm>
                <a:off x="866077" y="5651500"/>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57" name="OTLSHAPE_TB_00000000000000000000000000000000_TimescaleInterval1"/>
              <p:cNvSpPr txBox="1"/>
              <p:nvPr>
                <p:custDataLst>
                  <p:tags r:id="rId46"/>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58" name="OTLSHAPE_TB_00000000000000000000000000000000_Separator1"/>
              <p:cNvCxnSpPr/>
              <p:nvPr>
                <p:custDataLst>
                  <p:tags r:id="rId47"/>
                </p:custDataLst>
              </p:nvPr>
            </p:nvCxnSpPr>
            <p:spPr>
              <a:xfrm>
                <a:off x="193621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9" name="OTLSHAPE_TB_00000000000000000000000000000000_TimescaleInterval2"/>
              <p:cNvSpPr txBox="1"/>
              <p:nvPr>
                <p:custDataLst>
                  <p:tags r:id="rId48"/>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2021</a:t>
                </a:r>
              </a:p>
            </p:txBody>
          </p:sp>
          <p:cxnSp>
            <p:nvCxnSpPr>
              <p:cNvPr id="60" name="OTLSHAPE_TB_00000000000000000000000000000000_Separator2"/>
              <p:cNvCxnSpPr/>
              <p:nvPr>
                <p:custDataLst>
                  <p:tags r:id="rId49"/>
                </p:custDataLst>
              </p:nvPr>
            </p:nvCxnSpPr>
            <p:spPr>
              <a:xfrm>
                <a:off x="286032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1" name="OTLSHAPE_TB_00000000000000000000000000000000_TimescaleInterval3"/>
              <p:cNvSpPr txBox="1"/>
              <p:nvPr>
                <p:custDataLst>
                  <p:tags r:id="rId50"/>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62" name="OTLSHAPE_TB_00000000000000000000000000000000_Separator3"/>
              <p:cNvCxnSpPr/>
              <p:nvPr>
                <p:custDataLst>
                  <p:tags r:id="rId51"/>
                </p:custDataLst>
              </p:nvPr>
            </p:nvCxnSpPr>
            <p:spPr>
              <a:xfrm>
                <a:off x="3784445"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OTLSHAPE_TB_00000000000000000000000000000000_TimescaleInterval4"/>
              <p:cNvSpPr txBox="1"/>
              <p:nvPr>
                <p:custDataLst>
                  <p:tags r:id="rId52"/>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64" name="OTLSHAPE_TB_00000000000000000000000000000000_Separator4"/>
              <p:cNvCxnSpPr/>
              <p:nvPr>
                <p:custDataLst>
                  <p:tags r:id="rId53"/>
                </p:custDataLst>
              </p:nvPr>
            </p:nvCxnSpPr>
            <p:spPr>
              <a:xfrm>
                <a:off x="4708560"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5" name="OTLSHAPE_TB_00000000000000000000000000000000_TimescaleInterval5"/>
              <p:cNvSpPr txBox="1"/>
              <p:nvPr>
                <p:custDataLst>
                  <p:tags r:id="rId54"/>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66" name="OTLSHAPE_TB_00000000000000000000000000000000_Separator5"/>
              <p:cNvCxnSpPr/>
              <p:nvPr>
                <p:custDataLst>
                  <p:tags r:id="rId55"/>
                </p:custDataLst>
              </p:nvPr>
            </p:nvCxnSpPr>
            <p:spPr>
              <a:xfrm>
                <a:off x="5635208"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OTLSHAPE_TB_00000000000000000000000000000000_TimescaleInterval6"/>
              <p:cNvSpPr txBox="1"/>
              <p:nvPr>
                <p:custDataLst>
                  <p:tags r:id="rId56"/>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68" name="OTLSHAPE_TB_00000000000000000000000000000000_Separator6"/>
              <p:cNvCxnSpPr/>
              <p:nvPr>
                <p:custDataLst>
                  <p:tags r:id="rId57"/>
                </p:custDataLst>
              </p:nvPr>
            </p:nvCxnSpPr>
            <p:spPr>
              <a:xfrm>
                <a:off x="6559324"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9" name="OTLSHAPE_TB_00000000000000000000000000000000_TimescaleInterval7"/>
              <p:cNvSpPr txBox="1"/>
              <p:nvPr>
                <p:custDataLst>
                  <p:tags r:id="rId58"/>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70" name="OTLSHAPE_TB_00000000000000000000000000000000_Separator7"/>
              <p:cNvCxnSpPr/>
              <p:nvPr>
                <p:custDataLst>
                  <p:tags r:id="rId59"/>
                </p:custDataLst>
              </p:nvPr>
            </p:nvCxnSpPr>
            <p:spPr>
              <a:xfrm>
                <a:off x="748343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OTLSHAPE_TB_00000000000000000000000000000000_TimescaleInterval8"/>
              <p:cNvSpPr txBox="1"/>
              <p:nvPr>
                <p:custDataLst>
                  <p:tags r:id="rId60"/>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72" name="OTLSHAPE_TB_00000000000000000000000000000000_Separator8"/>
              <p:cNvCxnSpPr/>
              <p:nvPr>
                <p:custDataLst>
                  <p:tags r:id="rId61"/>
                </p:custDataLst>
              </p:nvPr>
            </p:nvCxnSpPr>
            <p:spPr>
              <a:xfrm>
                <a:off x="8407556"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3" name="OTLSHAPE_TB_00000000000000000000000000000000_TimescaleInterval9"/>
              <p:cNvSpPr txBox="1"/>
              <p:nvPr>
                <p:custDataLst>
                  <p:tags r:id="rId62"/>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74" name="OTLSHAPE_TB_00000000000000000000000000000000_Separator9"/>
              <p:cNvCxnSpPr/>
              <p:nvPr>
                <p:custDataLst>
                  <p:tags r:id="rId63"/>
                </p:custDataLst>
              </p:nvPr>
            </p:nvCxnSpPr>
            <p:spPr>
              <a:xfrm>
                <a:off x="933420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5" name="OTLSHAPE_TB_00000000000000000000000000000000_TimescaleInterval10"/>
              <p:cNvSpPr txBox="1"/>
              <p:nvPr>
                <p:custDataLst>
                  <p:tags r:id="rId64"/>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76" name="OTLSHAPE_TB_00000000000000000000000000000000_Separator10"/>
              <p:cNvCxnSpPr/>
              <p:nvPr>
                <p:custDataLst>
                  <p:tags r:id="rId65"/>
                </p:custDataLst>
              </p:nvPr>
            </p:nvCxnSpPr>
            <p:spPr>
              <a:xfrm>
                <a:off x="1025831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7" name="OTLSHAPE_TB_00000000000000000000000000000000_TimescaleInterval11"/>
              <p:cNvSpPr txBox="1"/>
              <p:nvPr>
                <p:custDataLst>
                  <p:tags r:id="rId66"/>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78" name="OTLSHAPE_TB_00000000000000000000000000000000_Separator10"/>
              <p:cNvCxnSpPr/>
              <p:nvPr>
                <p:custDataLst>
                  <p:tags r:id="rId67"/>
                </p:custDataLst>
              </p:nvPr>
            </p:nvCxnSpPr>
            <p:spPr>
              <a:xfrm>
                <a:off x="11054777" y="520037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OTLSHAPE_TB_00000000000000000000000000000000_TimescaleInterval11"/>
              <p:cNvSpPr txBox="1"/>
              <p:nvPr>
                <p:custDataLst>
                  <p:tags r:id="rId68"/>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cxnSp>
          <p:nvCxnSpPr>
            <p:cNvPr id="39" name="OTLSHAPE_T_9d8e14ea68ea42568bd2c09ab4da9b26_HorizontalConnector1"/>
            <p:cNvCxnSpPr/>
            <p:nvPr>
              <p:custDataLst>
                <p:tags r:id="rId29"/>
              </p:custDataLst>
            </p:nvPr>
          </p:nvCxnSpPr>
          <p:spPr>
            <a:xfrm>
              <a:off x="512276" y="3724275"/>
              <a:ext cx="1060704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OTLSHAPE_T_9d8e14ea68ea42568bd2c09ab4da9b26_Shape"/>
            <p:cNvSpPr/>
            <p:nvPr>
              <p:custDataLst>
                <p:tags r:id="rId30"/>
              </p:custDataLst>
            </p:nvPr>
          </p:nvSpPr>
          <p:spPr>
            <a:xfrm>
              <a:off x="10982325" y="3613150"/>
              <a:ext cx="733128" cy="173703"/>
            </a:xfrm>
            <a:prstGeom prst="snip2DiagRect">
              <a:avLst>
                <a:gd name="adj1" fmla="val 100000"/>
                <a:gd name="adj2" fmla="val 16667"/>
              </a:avLst>
            </a:prstGeom>
            <a:solidFill>
              <a:srgbClr val="02B2EE"/>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TLSHAPE_T_9d8e14ea68ea42568bd2c09ab4da9b26_Title"/>
            <p:cNvSpPr txBox="1"/>
            <p:nvPr>
              <p:custDataLst>
                <p:tags r:id="rId31"/>
              </p:custDataLst>
            </p:nvPr>
          </p:nvSpPr>
          <p:spPr>
            <a:xfrm>
              <a:off x="107949" y="3639015"/>
              <a:ext cx="3683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JPSS-4</a:t>
              </a:r>
            </a:p>
          </p:txBody>
        </p:sp>
        <p:cxnSp>
          <p:nvCxnSpPr>
            <p:cNvPr id="42" name="OTLSHAPE_T_9d8e14ea68ea42568bd2c09ab4da9b26_HorizontalConnector1"/>
            <p:cNvCxnSpPr>
              <a:stCxn id="44" idx="3"/>
              <a:endCxn id="43" idx="2"/>
            </p:cNvCxnSpPr>
            <p:nvPr>
              <p:custDataLst>
                <p:tags r:id="rId32"/>
              </p:custDataLst>
            </p:nvPr>
          </p:nvCxnSpPr>
          <p:spPr>
            <a:xfrm flipV="1">
              <a:off x="766867" y="3991537"/>
              <a:ext cx="229738" cy="1718"/>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OTLSHAPE_T_9d8e14ea68ea42568bd2c09ab4da9b26_Shape"/>
            <p:cNvSpPr/>
            <p:nvPr>
              <p:custDataLst>
                <p:tags r:id="rId33"/>
              </p:custDataLst>
            </p:nvPr>
          </p:nvSpPr>
          <p:spPr>
            <a:xfrm>
              <a:off x="996605" y="3892301"/>
              <a:ext cx="819316" cy="198471"/>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TLSHAPE_T_9d8e14ea68ea42568bd2c09ab4da9b26_Title"/>
            <p:cNvSpPr txBox="1"/>
            <p:nvPr>
              <p:custDataLst>
                <p:tags r:id="rId34"/>
              </p:custDataLst>
            </p:nvPr>
          </p:nvSpPr>
          <p:spPr>
            <a:xfrm>
              <a:off x="107949" y="3908616"/>
              <a:ext cx="658918" cy="169277"/>
            </a:xfrm>
            <a:prstGeom prst="rect">
              <a:avLst/>
            </a:prstGeom>
            <a:noFill/>
          </p:spPr>
          <p:txBody>
            <a:bodyPr vert="horz" wrap="square" lIns="0" tIns="0" rIns="0" bIns="0" rtlCol="0" anchor="ctr" anchorCtr="0">
              <a:spAutoFit/>
            </a:bodyPr>
            <a:lstStyle/>
            <a:p>
              <a:r>
                <a:rPr lang="en-US" sz="1100" b="1" spc="-10" dirty="0" err="1">
                  <a:latin typeface="Calibri" panose="020F0502020204030204" pitchFamily="34" charset="0"/>
                </a:rPr>
                <a:t>OceanSat</a:t>
              </a:r>
              <a:r>
                <a:rPr lang="en-US" sz="1100" b="1" spc="-10" dirty="0">
                  <a:latin typeface="Calibri" panose="020F0502020204030204" pitchFamily="34" charset="0"/>
                </a:rPr>
                <a:t> 2</a:t>
              </a:r>
            </a:p>
          </p:txBody>
        </p:sp>
        <p:cxnSp>
          <p:nvCxnSpPr>
            <p:cNvPr id="45" name="OTLSHAPE_T_9d8e14ea68ea42568bd2c09ab4da9b26_HorizontalConnector1"/>
            <p:cNvCxnSpPr>
              <a:stCxn id="47" idx="3"/>
              <a:endCxn id="46" idx="2"/>
            </p:cNvCxnSpPr>
            <p:nvPr>
              <p:custDataLst>
                <p:tags r:id="rId35"/>
              </p:custDataLst>
            </p:nvPr>
          </p:nvCxnSpPr>
          <p:spPr>
            <a:xfrm flipV="1">
              <a:off x="766867" y="4245182"/>
              <a:ext cx="611153" cy="5785"/>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OTLSHAPE_T_9d8e14ea68ea42568bd2c09ab4da9b26_Shape"/>
            <p:cNvSpPr/>
            <p:nvPr>
              <p:custDataLst>
                <p:tags r:id="rId36"/>
              </p:custDataLst>
            </p:nvPr>
          </p:nvSpPr>
          <p:spPr>
            <a:xfrm>
              <a:off x="1378020" y="4143582"/>
              <a:ext cx="4635500" cy="20320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TLSHAPE_T_9d8e14ea68ea42568bd2c09ab4da9b26_Title"/>
            <p:cNvSpPr txBox="1"/>
            <p:nvPr>
              <p:custDataLst>
                <p:tags r:id="rId37"/>
              </p:custDataLst>
            </p:nvPr>
          </p:nvSpPr>
          <p:spPr>
            <a:xfrm>
              <a:off x="107949" y="4166328"/>
              <a:ext cx="658918" cy="169277"/>
            </a:xfrm>
            <a:prstGeom prst="rect">
              <a:avLst/>
            </a:prstGeom>
            <a:noFill/>
          </p:spPr>
          <p:txBody>
            <a:bodyPr vert="horz" wrap="square" lIns="0" tIns="0" rIns="0" bIns="0" rtlCol="0" anchor="ctr" anchorCtr="0">
              <a:spAutoFit/>
            </a:bodyPr>
            <a:lstStyle/>
            <a:p>
              <a:r>
                <a:rPr lang="en-US" sz="1100" b="1" spc="-10" dirty="0" err="1">
                  <a:latin typeface="Calibri" panose="020F0502020204030204" pitchFamily="34" charset="0"/>
                </a:rPr>
                <a:t>OceanSat</a:t>
              </a:r>
              <a:r>
                <a:rPr lang="en-US" sz="1100" b="1" spc="-10" dirty="0">
                  <a:latin typeface="Calibri" panose="020F0502020204030204" pitchFamily="34" charset="0"/>
                </a:rPr>
                <a:t> 3</a:t>
              </a:r>
            </a:p>
          </p:txBody>
        </p:sp>
        <p:sp>
          <p:nvSpPr>
            <p:cNvPr id="48" name="OTLSHAPE_T_9d8e14ea68ea42568bd2c09ab4da9b26_Title"/>
            <p:cNvSpPr txBox="1"/>
            <p:nvPr>
              <p:custDataLst>
                <p:tags r:id="rId38"/>
              </p:custDataLst>
            </p:nvPr>
          </p:nvSpPr>
          <p:spPr>
            <a:xfrm>
              <a:off x="107949" y="4413441"/>
              <a:ext cx="775801" cy="169277"/>
            </a:xfrm>
            <a:prstGeom prst="rect">
              <a:avLst/>
            </a:prstGeom>
            <a:noFill/>
          </p:spPr>
          <p:txBody>
            <a:bodyPr vert="horz" wrap="square" lIns="0" tIns="0" rIns="0" bIns="0" rtlCol="0" anchor="ctr" anchorCtr="0">
              <a:spAutoFit/>
            </a:bodyPr>
            <a:lstStyle/>
            <a:p>
              <a:r>
                <a:rPr lang="en-US" sz="1100" b="1" spc="-10" dirty="0" err="1">
                  <a:latin typeface="Calibri" panose="020F0502020204030204" pitchFamily="34" charset="0"/>
                </a:rPr>
                <a:t>OceanSat</a:t>
              </a:r>
              <a:r>
                <a:rPr lang="en-US" sz="1100" b="1" spc="-10" dirty="0">
                  <a:latin typeface="Calibri" panose="020F0502020204030204" pitchFamily="34" charset="0"/>
                </a:rPr>
                <a:t> 3A</a:t>
              </a:r>
            </a:p>
          </p:txBody>
        </p:sp>
        <p:cxnSp>
          <p:nvCxnSpPr>
            <p:cNvPr id="49" name="OTLSHAPE_T_9d8e14ea68ea42568bd2c09ab4da9b26_HorizontalConnector1"/>
            <p:cNvCxnSpPr>
              <a:endCxn id="50" idx="2"/>
            </p:cNvCxnSpPr>
            <p:nvPr>
              <p:custDataLst>
                <p:tags r:id="rId39"/>
              </p:custDataLst>
            </p:nvPr>
          </p:nvCxnSpPr>
          <p:spPr>
            <a:xfrm flipV="1">
              <a:off x="938318" y="4500614"/>
              <a:ext cx="592102" cy="5785"/>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OTLSHAPE_T_9d8e14ea68ea42568bd2c09ab4da9b26_Shape"/>
            <p:cNvSpPr/>
            <p:nvPr>
              <p:custDataLst>
                <p:tags r:id="rId40"/>
              </p:custDataLst>
            </p:nvPr>
          </p:nvSpPr>
          <p:spPr>
            <a:xfrm>
              <a:off x="1530420" y="4399014"/>
              <a:ext cx="4635500" cy="203200"/>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2972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2676"/>
            <a:ext cx="6043280" cy="276999"/>
          </a:xfrm>
          <a:prstGeom prst="rect">
            <a:avLst/>
          </a:prstGeom>
          <a:solidFill>
            <a:schemeClr val="accent1">
              <a:lumMod val="75000"/>
            </a:schemeClr>
          </a:solidFill>
        </p:spPr>
        <p:txBody>
          <a:bodyPr wrap="square" rtlCol="0">
            <a:spAutoFit/>
          </a:bodyPr>
          <a:lstStyle/>
          <a:p>
            <a:r>
              <a:rPr lang="en-GB" sz="1200" b="1" dirty="0">
                <a:solidFill>
                  <a:schemeClr val="bg1"/>
                </a:solidFill>
              </a:rPr>
              <a:t>Radar Altimetry (Ocean Surface Topography) </a:t>
            </a:r>
          </a:p>
        </p:txBody>
      </p:sp>
      <p:sp>
        <p:nvSpPr>
          <p:cNvPr id="9" name="TextBox 8">
            <a:extLst>
              <a:ext uri="{FF2B5EF4-FFF2-40B4-BE49-F238E27FC236}">
                <a16:creationId xmlns:a16="http://schemas.microsoft.com/office/drawing/2014/main" id="{21678DBF-1BDB-477E-9D31-9120451782E7}"/>
              </a:ext>
            </a:extLst>
          </p:cNvPr>
          <p:cNvSpPr txBox="1"/>
          <p:nvPr/>
        </p:nvSpPr>
        <p:spPr>
          <a:xfrm>
            <a:off x="520148" y="4792131"/>
            <a:ext cx="11151704" cy="1200329"/>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GB" dirty="0">
                <a:solidFill>
                  <a:schemeClr val="tx2"/>
                </a:solidFill>
              </a:rPr>
              <a:t>There is a risk of a gap in the early morning orbit because data availability is not assured.</a:t>
            </a:r>
          </a:p>
          <a:p>
            <a:endParaRPr lang="en-GB" dirty="0">
              <a:solidFill>
                <a:schemeClr val="tx2"/>
              </a:solidFill>
            </a:endParaRPr>
          </a:p>
          <a:p>
            <a:pPr algn="ctr"/>
            <a:r>
              <a:rPr lang="en-GB" u="sng" dirty="0">
                <a:solidFill>
                  <a:schemeClr val="tx2"/>
                </a:solidFill>
              </a:rPr>
              <a:t>WGIII Assessment:</a:t>
            </a:r>
          </a:p>
          <a:p>
            <a:pPr algn="ctr"/>
            <a:r>
              <a:rPr lang="en-GB" dirty="0">
                <a:solidFill>
                  <a:schemeClr val="tx2"/>
                </a:solidFill>
              </a:rPr>
              <a:t>Risk of a gap in the early morning orbit.</a:t>
            </a:r>
            <a:endParaRPr lang="en-US" dirty="0">
              <a:solidFill>
                <a:schemeClr val="tx2"/>
              </a:solidFill>
            </a:endParaRPr>
          </a:p>
        </p:txBody>
      </p:sp>
      <p:sp>
        <p:nvSpPr>
          <p:cNvPr id="6" name="TextBox 5">
            <a:extLst>
              <a:ext uri="{FF2B5EF4-FFF2-40B4-BE49-F238E27FC236}">
                <a16:creationId xmlns:a16="http://schemas.microsoft.com/office/drawing/2014/main" id="{850848C6-0170-4126-ACDA-BB528A5CCD88}"/>
              </a:ext>
            </a:extLst>
          </p:cNvPr>
          <p:cNvSpPr txBox="1"/>
          <p:nvPr/>
        </p:nvSpPr>
        <p:spPr>
          <a:xfrm>
            <a:off x="6096000" y="371268"/>
            <a:ext cx="6084168" cy="523220"/>
          </a:xfrm>
          <a:prstGeom prst="rect">
            <a:avLst/>
          </a:prstGeom>
          <a:noFill/>
        </p:spPr>
        <p:txBody>
          <a:bodyPr wrap="square" rtlCol="0">
            <a:spAutoFit/>
          </a:bodyPr>
          <a:lstStyle/>
          <a:p>
            <a:r>
              <a:rPr lang="en-GB" sz="1400" dirty="0"/>
              <a:t>LEO - 2 orbits including the </a:t>
            </a:r>
            <a:r>
              <a:rPr lang="en-GB" sz="1400" dirty="0">
                <a:solidFill>
                  <a:schemeClr val="accent1"/>
                </a:solidFill>
              </a:rPr>
              <a:t>early morning </a:t>
            </a:r>
            <a:r>
              <a:rPr lang="en-GB" sz="1400" dirty="0"/>
              <a:t>and </a:t>
            </a:r>
            <a:r>
              <a:rPr lang="en-GB" sz="1400" dirty="0">
                <a:solidFill>
                  <a:schemeClr val="accent6">
                    <a:lumMod val="75000"/>
                  </a:schemeClr>
                </a:solidFill>
              </a:rPr>
              <a:t>mid-morning orbits </a:t>
            </a:r>
            <a:r>
              <a:rPr lang="en-GB" sz="1400" dirty="0"/>
              <a:t>as well as reference mission on </a:t>
            </a:r>
            <a:r>
              <a:rPr lang="en-GB" sz="1400" dirty="0">
                <a:solidFill>
                  <a:srgbClr val="00B0F0"/>
                </a:solidFill>
              </a:rPr>
              <a:t>a high-precision, inclined </a:t>
            </a:r>
            <a:r>
              <a:rPr lang="en-GB" sz="1400" dirty="0">
                <a:solidFill>
                  <a:schemeClr val="bg2">
                    <a:lumMod val="25000"/>
                  </a:schemeClr>
                </a:solidFill>
              </a:rPr>
              <a:t>orbit</a:t>
            </a:r>
          </a:p>
        </p:txBody>
      </p:sp>
      <p:grpSp>
        <p:nvGrpSpPr>
          <p:cNvPr id="7" name="Group 6"/>
          <p:cNvGrpSpPr/>
          <p:nvPr/>
        </p:nvGrpSpPr>
        <p:grpSpPr>
          <a:xfrm>
            <a:off x="143952" y="1375898"/>
            <a:ext cx="11904096" cy="3253217"/>
            <a:chOff x="114300" y="2581967"/>
            <a:chExt cx="11904096" cy="3253217"/>
          </a:xfrm>
        </p:grpSpPr>
        <p:cxnSp>
          <p:nvCxnSpPr>
            <p:cNvPr id="8" name="OTLSHAPE_T_55a5862448a84f7e94fdc10fa91c31ef_HorizontalConnector1"/>
            <p:cNvCxnSpPr/>
            <p:nvPr>
              <p:custDataLst>
                <p:tags r:id="rId1"/>
              </p:custDataLst>
            </p:nvPr>
          </p:nvCxnSpPr>
          <p:spPr>
            <a:xfrm>
              <a:off x="769197" y="4626306"/>
              <a:ext cx="489458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OTLSHAPE_T_28dc2fcfe89b404191e2b6f250a38be6_HorizontalConnector1"/>
            <p:cNvCxnSpPr/>
            <p:nvPr>
              <p:custDataLst>
                <p:tags r:id="rId2"/>
              </p:custDataLst>
            </p:nvPr>
          </p:nvCxnSpPr>
          <p:spPr>
            <a:xfrm>
              <a:off x="775547" y="4359606"/>
              <a:ext cx="1189241"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OTLSHAPE_T_f08f740874414072851b2b4fc7ac80cb_HorizontalConnector1"/>
            <p:cNvCxnSpPr/>
            <p:nvPr>
              <p:custDataLst>
                <p:tags r:id="rId3"/>
              </p:custDataLst>
            </p:nvPr>
          </p:nvCxnSpPr>
          <p:spPr>
            <a:xfrm>
              <a:off x="590126" y="4092906"/>
              <a:ext cx="448014"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OTLSHAPE_T_adb5e9e732424e2d8ca6e32406e6cc74_HorizontalConnector1"/>
            <p:cNvCxnSpPr/>
            <p:nvPr>
              <p:custDataLst>
                <p:tags r:id="rId4"/>
              </p:custDataLst>
            </p:nvPr>
          </p:nvCxnSpPr>
          <p:spPr>
            <a:xfrm>
              <a:off x="828590" y="3826206"/>
              <a:ext cx="3908545"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OTLSHAPE_T_f30519d3018c4baf8edda20fb6b8cc27_HorizontalConnector1"/>
            <p:cNvCxnSpPr/>
            <p:nvPr>
              <p:custDataLst>
                <p:tags r:id="rId5"/>
              </p:custDataLst>
            </p:nvPr>
          </p:nvCxnSpPr>
          <p:spPr>
            <a:xfrm>
              <a:off x="814493" y="3559506"/>
              <a:ext cx="2998526"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OTLSHAPE_T_c0ba532c8aa24077a9e9f6d70d6462ea_HorizontalConnector1"/>
            <p:cNvCxnSpPr/>
            <p:nvPr>
              <p:custDataLst>
                <p:tags r:id="rId6"/>
              </p:custDataLst>
            </p:nvPr>
          </p:nvCxnSpPr>
          <p:spPr>
            <a:xfrm>
              <a:off x="818854" y="3292806"/>
              <a:ext cx="21928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OTLSHAPE_T_a9ba357bf5704ae98c79ca250b130547_HorizontalConnector1"/>
            <p:cNvCxnSpPr/>
            <p:nvPr>
              <p:custDataLst>
                <p:tags r:id="rId7"/>
              </p:custDataLst>
            </p:nvPr>
          </p:nvCxnSpPr>
          <p:spPr>
            <a:xfrm>
              <a:off x="825204" y="3026106"/>
              <a:ext cx="21293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OTLSHAPE_T_a9ba357bf5704ae98c79ca250b130547_Shape"/>
            <p:cNvSpPr/>
            <p:nvPr>
              <p:custDataLst>
                <p:tags r:id="rId8"/>
              </p:custDataLst>
            </p:nvPr>
          </p:nvSpPr>
          <p:spPr>
            <a:xfrm>
              <a:off x="1038140" y="2924506"/>
              <a:ext cx="2781300" cy="203200"/>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TLSHAPE_T_a9ba357bf5704ae98c79ca250b130547_Title"/>
            <p:cNvSpPr txBox="1"/>
            <p:nvPr>
              <p:custDataLst>
                <p:tags r:id="rId9"/>
              </p:custDataLst>
            </p:nvPr>
          </p:nvSpPr>
          <p:spPr>
            <a:xfrm>
              <a:off x="155575" y="2940847"/>
              <a:ext cx="673100" cy="170519"/>
            </a:xfrm>
            <a:prstGeom prst="rect">
              <a:avLst/>
            </a:prstGeom>
            <a:noFill/>
          </p:spPr>
          <p:txBody>
            <a:bodyPr vert="horz" wrap="square" lIns="0" tIns="0" rIns="0" bIns="0" rtlCol="0" anchor="ctr" anchorCtr="0">
              <a:spAutoFit/>
            </a:bodyPr>
            <a:lstStyle/>
            <a:p>
              <a:r>
                <a:rPr lang="en-US" sz="1100" b="1" spc="-8">
                  <a:solidFill>
                    <a:schemeClr val="dk1"/>
                  </a:solidFill>
                  <a:latin typeface="Calibri" panose="020F0502020204030204" pitchFamily="34" charset="0"/>
                </a:rPr>
                <a:t>Sentinel-3A</a:t>
              </a:r>
            </a:p>
          </p:txBody>
        </p:sp>
        <p:sp>
          <p:nvSpPr>
            <p:cNvPr id="20" name="OTLSHAPE_T_c0ba532c8aa24077a9e9f6d70d6462ea_Shape"/>
            <p:cNvSpPr/>
            <p:nvPr>
              <p:custDataLst>
                <p:tags r:id="rId10"/>
              </p:custDataLst>
            </p:nvPr>
          </p:nvSpPr>
          <p:spPr>
            <a:xfrm>
              <a:off x="1038140" y="3191206"/>
              <a:ext cx="4635500" cy="203200"/>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TLSHAPE_T_c0ba532c8aa24077a9e9f6d70d6462ea_Title"/>
            <p:cNvSpPr txBox="1"/>
            <p:nvPr>
              <p:custDataLst>
                <p:tags r:id="rId11"/>
              </p:custDataLst>
            </p:nvPr>
          </p:nvSpPr>
          <p:spPr>
            <a:xfrm>
              <a:off x="155575" y="3207546"/>
              <a:ext cx="673100" cy="170519"/>
            </a:xfrm>
            <a:prstGeom prst="rect">
              <a:avLst/>
            </a:prstGeom>
            <a:noFill/>
          </p:spPr>
          <p:txBody>
            <a:bodyPr vert="horz" wrap="square" lIns="0" tIns="0" rIns="0" bIns="0" rtlCol="0" anchor="ctr" anchorCtr="0">
              <a:spAutoFit/>
            </a:bodyPr>
            <a:lstStyle/>
            <a:p>
              <a:r>
                <a:rPr lang="en-US" sz="1100" b="1" spc="-8">
                  <a:solidFill>
                    <a:schemeClr val="dk1"/>
                  </a:solidFill>
                  <a:latin typeface="Calibri" panose="020F0502020204030204" pitchFamily="34" charset="0"/>
                </a:rPr>
                <a:t>Sentinel-3B</a:t>
              </a:r>
            </a:p>
          </p:txBody>
        </p:sp>
        <p:sp>
          <p:nvSpPr>
            <p:cNvPr id="22" name="OTLSHAPE_T_f30519d3018c4baf8edda20fb6b8cc27_Shape"/>
            <p:cNvSpPr/>
            <p:nvPr>
              <p:custDataLst>
                <p:tags r:id="rId12"/>
              </p:custDataLst>
            </p:nvPr>
          </p:nvSpPr>
          <p:spPr>
            <a:xfrm>
              <a:off x="3813020" y="3457906"/>
              <a:ext cx="7404100" cy="203200"/>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TLSHAPE_T_f30519d3018c4baf8edda20fb6b8cc27_Title"/>
            <p:cNvSpPr txBox="1"/>
            <p:nvPr>
              <p:custDataLst>
                <p:tags r:id="rId13"/>
              </p:custDataLst>
            </p:nvPr>
          </p:nvSpPr>
          <p:spPr>
            <a:xfrm>
              <a:off x="155575" y="3474246"/>
              <a:ext cx="660400" cy="170519"/>
            </a:xfrm>
            <a:prstGeom prst="rect">
              <a:avLst/>
            </a:prstGeom>
            <a:noFill/>
          </p:spPr>
          <p:txBody>
            <a:bodyPr vert="horz" wrap="square" lIns="0" tIns="0" rIns="0" bIns="0" rtlCol="0" anchor="ctr" anchorCtr="0">
              <a:spAutoFit/>
            </a:bodyPr>
            <a:lstStyle/>
            <a:p>
              <a:r>
                <a:rPr lang="en-US" sz="1100" b="1" spc="-8">
                  <a:solidFill>
                    <a:schemeClr val="dk1"/>
                  </a:solidFill>
                  <a:latin typeface="Calibri" panose="020F0502020204030204" pitchFamily="34" charset="0"/>
                </a:rPr>
                <a:t>Sentinel-3C</a:t>
              </a:r>
            </a:p>
          </p:txBody>
        </p:sp>
        <p:sp>
          <p:nvSpPr>
            <p:cNvPr id="24" name="OTLSHAPE_T_adb5e9e732424e2d8ca6e32406e6cc74_Shape"/>
            <p:cNvSpPr/>
            <p:nvPr>
              <p:custDataLst>
                <p:tags r:id="rId14"/>
              </p:custDataLst>
            </p:nvPr>
          </p:nvSpPr>
          <p:spPr>
            <a:xfrm>
              <a:off x="4737135" y="3724606"/>
              <a:ext cx="6477000" cy="203200"/>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TLSHAPE_T_adb5e9e732424e2d8ca6e32406e6cc74_Title"/>
            <p:cNvSpPr txBox="1"/>
            <p:nvPr>
              <p:custDataLst>
                <p:tags r:id="rId15"/>
              </p:custDataLst>
            </p:nvPr>
          </p:nvSpPr>
          <p:spPr>
            <a:xfrm>
              <a:off x="155575" y="3740946"/>
              <a:ext cx="673100" cy="170519"/>
            </a:xfrm>
            <a:prstGeom prst="rect">
              <a:avLst/>
            </a:prstGeom>
            <a:noFill/>
          </p:spPr>
          <p:txBody>
            <a:bodyPr vert="horz" wrap="square" lIns="0" tIns="0" rIns="0" bIns="0" rtlCol="0" anchor="ctr" anchorCtr="0">
              <a:spAutoFit/>
            </a:bodyPr>
            <a:lstStyle/>
            <a:p>
              <a:r>
                <a:rPr lang="en-US" sz="1100" b="1" spc="-8">
                  <a:solidFill>
                    <a:schemeClr val="dk1"/>
                  </a:solidFill>
                  <a:latin typeface="Calibri" panose="020F0502020204030204" pitchFamily="34" charset="0"/>
                </a:rPr>
                <a:t>Sentinel-3D</a:t>
              </a:r>
            </a:p>
          </p:txBody>
        </p:sp>
        <p:sp>
          <p:nvSpPr>
            <p:cNvPr id="26" name="OTLSHAPE_T_f08f740874414072851b2b4fc7ac80cb_Shape"/>
            <p:cNvSpPr/>
            <p:nvPr>
              <p:custDataLst>
                <p:tags r:id="rId16"/>
              </p:custDataLst>
            </p:nvPr>
          </p:nvSpPr>
          <p:spPr>
            <a:xfrm>
              <a:off x="1038140" y="3991306"/>
              <a:ext cx="939800" cy="203200"/>
            </a:xfrm>
            <a:prstGeom prst="snip2DiagRect">
              <a:avLst>
                <a:gd name="adj1" fmla="val 100000"/>
                <a:gd name="adj2" fmla="val 16667"/>
              </a:avLst>
            </a:prstGeom>
            <a:solidFill>
              <a:srgbClr val="02B2EE"/>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TLSHAPE_T_f08f740874414072851b2b4fc7ac80cb_Title"/>
            <p:cNvSpPr txBox="1"/>
            <p:nvPr>
              <p:custDataLst>
                <p:tags r:id="rId17"/>
              </p:custDataLst>
            </p:nvPr>
          </p:nvSpPr>
          <p:spPr>
            <a:xfrm>
              <a:off x="155575" y="4007646"/>
              <a:ext cx="444500" cy="170519"/>
            </a:xfrm>
            <a:prstGeom prst="rect">
              <a:avLst/>
            </a:prstGeom>
            <a:noFill/>
          </p:spPr>
          <p:txBody>
            <a:bodyPr vert="horz" wrap="square" lIns="0" tIns="0" rIns="0" bIns="0" rtlCol="0" anchor="ctr" anchorCtr="0">
              <a:spAutoFit/>
            </a:bodyPr>
            <a:lstStyle/>
            <a:p>
              <a:r>
                <a:rPr lang="en-US" sz="1100" b="1" spc="-6">
                  <a:solidFill>
                    <a:schemeClr val="dk1"/>
                  </a:solidFill>
                  <a:latin typeface="Calibri" panose="020F0502020204030204" pitchFamily="34" charset="0"/>
                </a:rPr>
                <a:t>Jason-3</a:t>
              </a:r>
            </a:p>
          </p:txBody>
        </p:sp>
        <p:sp>
          <p:nvSpPr>
            <p:cNvPr id="28" name="OTLSHAPE_T_28dc2fcfe89b404191e2b6f250a38be6_Shape"/>
            <p:cNvSpPr/>
            <p:nvPr>
              <p:custDataLst>
                <p:tags r:id="rId18"/>
              </p:custDataLst>
            </p:nvPr>
          </p:nvSpPr>
          <p:spPr>
            <a:xfrm>
              <a:off x="1964788" y="4258006"/>
              <a:ext cx="5549900" cy="203200"/>
            </a:xfrm>
            <a:prstGeom prst="snip2DiagRect">
              <a:avLst>
                <a:gd name="adj1" fmla="val 100000"/>
                <a:gd name="adj2" fmla="val 16667"/>
              </a:avLst>
            </a:prstGeom>
            <a:solidFill>
              <a:srgbClr val="02B2EE"/>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TLSHAPE_T_28dc2fcfe89b404191e2b6f250a38be6_Title"/>
            <p:cNvSpPr txBox="1"/>
            <p:nvPr>
              <p:custDataLst>
                <p:tags r:id="rId19"/>
              </p:custDataLst>
            </p:nvPr>
          </p:nvSpPr>
          <p:spPr>
            <a:xfrm>
              <a:off x="155575" y="4274346"/>
              <a:ext cx="622300" cy="170519"/>
            </a:xfrm>
            <a:prstGeom prst="rect">
              <a:avLst/>
            </a:prstGeom>
            <a:noFill/>
          </p:spPr>
          <p:txBody>
            <a:bodyPr vert="horz" wrap="square" lIns="0" tIns="0" rIns="0" bIns="0" rtlCol="0" anchor="ctr" anchorCtr="0">
              <a:spAutoFit/>
            </a:bodyPr>
            <a:lstStyle/>
            <a:p>
              <a:r>
                <a:rPr lang="en-US" sz="1100" b="1" spc="-4">
                  <a:solidFill>
                    <a:schemeClr val="dk1"/>
                  </a:solidFill>
                  <a:latin typeface="Calibri" panose="020F0502020204030204" pitchFamily="34" charset="0"/>
                </a:rPr>
                <a:t>Jason-CS A</a:t>
              </a:r>
            </a:p>
          </p:txBody>
        </p:sp>
        <p:sp>
          <p:nvSpPr>
            <p:cNvPr id="30" name="OTLSHAPE_T_55a5862448a84f7e94fdc10fa91c31ef_Shape"/>
            <p:cNvSpPr/>
            <p:nvPr>
              <p:custDataLst>
                <p:tags r:id="rId20"/>
              </p:custDataLst>
            </p:nvPr>
          </p:nvSpPr>
          <p:spPr>
            <a:xfrm>
              <a:off x="5663783" y="4524706"/>
              <a:ext cx="5549900" cy="203200"/>
            </a:xfrm>
            <a:prstGeom prst="snip2DiagRect">
              <a:avLst>
                <a:gd name="adj1" fmla="val 100000"/>
                <a:gd name="adj2" fmla="val 16667"/>
              </a:avLst>
            </a:prstGeom>
            <a:solidFill>
              <a:srgbClr val="02B2EE"/>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TLSHAPE_T_55a5862448a84f7e94fdc10fa91c31ef_Title"/>
            <p:cNvSpPr txBox="1"/>
            <p:nvPr>
              <p:custDataLst>
                <p:tags r:id="rId21"/>
              </p:custDataLst>
            </p:nvPr>
          </p:nvSpPr>
          <p:spPr>
            <a:xfrm>
              <a:off x="155575" y="4541046"/>
              <a:ext cx="622300" cy="170519"/>
            </a:xfrm>
            <a:prstGeom prst="rect">
              <a:avLst/>
            </a:prstGeom>
            <a:noFill/>
          </p:spPr>
          <p:txBody>
            <a:bodyPr vert="horz" wrap="square" lIns="0" tIns="0" rIns="0" bIns="0" rtlCol="0" anchor="ctr" anchorCtr="0">
              <a:spAutoFit/>
            </a:bodyPr>
            <a:lstStyle/>
            <a:p>
              <a:r>
                <a:rPr lang="en-US" sz="1100" b="1" spc="-4">
                  <a:solidFill>
                    <a:schemeClr val="dk1"/>
                  </a:solidFill>
                  <a:latin typeface="Calibri" panose="020F0502020204030204" pitchFamily="34" charset="0"/>
                </a:rPr>
                <a:t>Jason-CS B</a:t>
              </a:r>
            </a:p>
          </p:txBody>
        </p:sp>
        <p:grpSp>
          <p:nvGrpSpPr>
            <p:cNvPr id="32" name="Group 31"/>
            <p:cNvGrpSpPr/>
            <p:nvPr/>
          </p:nvGrpSpPr>
          <p:grpSpPr>
            <a:xfrm>
              <a:off x="114300" y="5095658"/>
              <a:ext cx="11904096" cy="739526"/>
              <a:chOff x="213691" y="5143500"/>
              <a:chExt cx="11904096" cy="739526"/>
            </a:xfrm>
          </p:grpSpPr>
          <p:sp>
            <p:nvSpPr>
              <p:cNvPr id="36" name="OTLSHAPE_TB_00000000000000000000000000000000_LeftEndCaps"/>
              <p:cNvSpPr txBox="1"/>
              <p:nvPr>
                <p:custDataLst>
                  <p:tags r:id="rId25"/>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37" name="OTLSHAPE_TB_00000000000000000000000000000000_RightEndCaps"/>
              <p:cNvSpPr txBox="1"/>
              <p:nvPr>
                <p:custDataLst>
                  <p:tags r:id="rId26"/>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38" name="OTLSHAPE_TB_00000000000000000000000000000000_ScaleContainer"/>
              <p:cNvSpPr/>
              <p:nvPr>
                <p:custDataLst>
                  <p:tags r:id="rId27"/>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TLSHAPE_TB_00000000000000000000000000000000_TodayMarkerShape"/>
              <p:cNvSpPr/>
              <p:nvPr>
                <p:custDataLst>
                  <p:tags r:id="rId28"/>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TLSHAPE_TB_00000000000000000000000000000000_TodayMarkerText"/>
              <p:cNvSpPr txBox="1"/>
              <p:nvPr>
                <p:custDataLst>
                  <p:tags r:id="rId29"/>
                </p:custDataLst>
              </p:nvPr>
            </p:nvSpPr>
            <p:spPr>
              <a:xfrm>
                <a:off x="866077" y="5651500"/>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42" name="OTLSHAPE_TB_00000000000000000000000000000000_TimescaleInterval1"/>
              <p:cNvSpPr txBox="1"/>
              <p:nvPr>
                <p:custDataLst>
                  <p:tags r:id="rId30"/>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43" name="OTLSHAPE_TB_00000000000000000000000000000000_Separator1"/>
              <p:cNvCxnSpPr/>
              <p:nvPr>
                <p:custDataLst>
                  <p:tags r:id="rId31"/>
                </p:custDataLst>
              </p:nvPr>
            </p:nvCxnSpPr>
            <p:spPr>
              <a:xfrm>
                <a:off x="193621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OTLSHAPE_TB_00000000000000000000000000000000_TimescaleInterval2"/>
              <p:cNvSpPr txBox="1"/>
              <p:nvPr>
                <p:custDataLst>
                  <p:tags r:id="rId32"/>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2021</a:t>
                </a:r>
              </a:p>
            </p:txBody>
          </p:sp>
          <p:cxnSp>
            <p:nvCxnSpPr>
              <p:cNvPr id="45" name="OTLSHAPE_TB_00000000000000000000000000000000_Separator2"/>
              <p:cNvCxnSpPr/>
              <p:nvPr>
                <p:custDataLst>
                  <p:tags r:id="rId33"/>
                </p:custDataLst>
              </p:nvPr>
            </p:nvCxnSpPr>
            <p:spPr>
              <a:xfrm>
                <a:off x="286032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OTLSHAPE_TB_00000000000000000000000000000000_TimescaleInterval3"/>
              <p:cNvSpPr txBox="1"/>
              <p:nvPr>
                <p:custDataLst>
                  <p:tags r:id="rId34"/>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47" name="OTLSHAPE_TB_00000000000000000000000000000000_Separator3"/>
              <p:cNvCxnSpPr/>
              <p:nvPr>
                <p:custDataLst>
                  <p:tags r:id="rId35"/>
                </p:custDataLst>
              </p:nvPr>
            </p:nvCxnSpPr>
            <p:spPr>
              <a:xfrm>
                <a:off x="3784445"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OTLSHAPE_TB_00000000000000000000000000000000_TimescaleInterval4"/>
              <p:cNvSpPr txBox="1"/>
              <p:nvPr>
                <p:custDataLst>
                  <p:tags r:id="rId36"/>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49" name="OTLSHAPE_TB_00000000000000000000000000000000_Separator4"/>
              <p:cNvCxnSpPr/>
              <p:nvPr>
                <p:custDataLst>
                  <p:tags r:id="rId37"/>
                </p:custDataLst>
              </p:nvPr>
            </p:nvCxnSpPr>
            <p:spPr>
              <a:xfrm>
                <a:off x="4708560"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OTLSHAPE_TB_00000000000000000000000000000000_TimescaleInterval5"/>
              <p:cNvSpPr txBox="1"/>
              <p:nvPr>
                <p:custDataLst>
                  <p:tags r:id="rId38"/>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51" name="OTLSHAPE_TB_00000000000000000000000000000000_Separator5"/>
              <p:cNvCxnSpPr/>
              <p:nvPr>
                <p:custDataLst>
                  <p:tags r:id="rId39"/>
                </p:custDataLst>
              </p:nvPr>
            </p:nvCxnSpPr>
            <p:spPr>
              <a:xfrm>
                <a:off x="5635208"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2" name="OTLSHAPE_TB_00000000000000000000000000000000_TimescaleInterval6"/>
              <p:cNvSpPr txBox="1"/>
              <p:nvPr>
                <p:custDataLst>
                  <p:tags r:id="rId40"/>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53" name="OTLSHAPE_TB_00000000000000000000000000000000_Separator6"/>
              <p:cNvCxnSpPr/>
              <p:nvPr>
                <p:custDataLst>
                  <p:tags r:id="rId41"/>
                </p:custDataLst>
              </p:nvPr>
            </p:nvCxnSpPr>
            <p:spPr>
              <a:xfrm>
                <a:off x="6559324"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OTLSHAPE_TB_00000000000000000000000000000000_TimescaleInterval7"/>
              <p:cNvSpPr txBox="1"/>
              <p:nvPr>
                <p:custDataLst>
                  <p:tags r:id="rId42"/>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55" name="OTLSHAPE_TB_00000000000000000000000000000000_Separator7"/>
              <p:cNvCxnSpPr/>
              <p:nvPr>
                <p:custDataLst>
                  <p:tags r:id="rId43"/>
                </p:custDataLst>
              </p:nvPr>
            </p:nvCxnSpPr>
            <p:spPr>
              <a:xfrm>
                <a:off x="748343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6" name="OTLSHAPE_TB_00000000000000000000000000000000_TimescaleInterval8"/>
              <p:cNvSpPr txBox="1"/>
              <p:nvPr>
                <p:custDataLst>
                  <p:tags r:id="rId44"/>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57" name="OTLSHAPE_TB_00000000000000000000000000000000_Separator8"/>
              <p:cNvCxnSpPr/>
              <p:nvPr>
                <p:custDataLst>
                  <p:tags r:id="rId45"/>
                </p:custDataLst>
              </p:nvPr>
            </p:nvCxnSpPr>
            <p:spPr>
              <a:xfrm>
                <a:off x="8407556"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OTLSHAPE_TB_00000000000000000000000000000000_TimescaleInterval9"/>
              <p:cNvSpPr txBox="1"/>
              <p:nvPr>
                <p:custDataLst>
                  <p:tags r:id="rId46"/>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59" name="OTLSHAPE_TB_00000000000000000000000000000000_Separator9"/>
              <p:cNvCxnSpPr/>
              <p:nvPr>
                <p:custDataLst>
                  <p:tags r:id="rId47"/>
                </p:custDataLst>
              </p:nvPr>
            </p:nvCxnSpPr>
            <p:spPr>
              <a:xfrm>
                <a:off x="933420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OTLSHAPE_TB_00000000000000000000000000000000_TimescaleInterval10"/>
              <p:cNvSpPr txBox="1"/>
              <p:nvPr>
                <p:custDataLst>
                  <p:tags r:id="rId48"/>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61" name="OTLSHAPE_TB_00000000000000000000000000000000_Separator10"/>
              <p:cNvCxnSpPr/>
              <p:nvPr>
                <p:custDataLst>
                  <p:tags r:id="rId49"/>
                </p:custDataLst>
              </p:nvPr>
            </p:nvCxnSpPr>
            <p:spPr>
              <a:xfrm>
                <a:off x="1025831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OTLSHAPE_TB_00000000000000000000000000000000_TimescaleInterval11"/>
              <p:cNvSpPr txBox="1"/>
              <p:nvPr>
                <p:custDataLst>
                  <p:tags r:id="rId50"/>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63" name="OTLSHAPE_TB_00000000000000000000000000000000_Separator10"/>
              <p:cNvCxnSpPr/>
              <p:nvPr>
                <p:custDataLst>
                  <p:tags r:id="rId51"/>
                </p:custDataLst>
              </p:nvPr>
            </p:nvCxnSpPr>
            <p:spPr>
              <a:xfrm>
                <a:off x="11054777" y="520037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4" name="OTLSHAPE_TB_00000000000000000000000000000000_TimescaleInterval11"/>
              <p:cNvSpPr txBox="1"/>
              <p:nvPr>
                <p:custDataLst>
                  <p:tags r:id="rId52"/>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cxnSp>
          <p:nvCxnSpPr>
            <p:cNvPr id="33" name="OTLSHAPE_T_7d7d9fcbd6a54a57bd58e858c22c7744_HorizontalConnector1"/>
            <p:cNvCxnSpPr/>
            <p:nvPr>
              <p:custDataLst>
                <p:tags r:id="rId22"/>
              </p:custDataLst>
            </p:nvPr>
          </p:nvCxnSpPr>
          <p:spPr>
            <a:xfrm>
              <a:off x="545603" y="2680105"/>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OTLSHAPE_T_7d7d9fcbd6a54a57bd58e858c22c7744_Shape"/>
            <p:cNvSpPr/>
            <p:nvPr>
              <p:custDataLst>
                <p:tags r:id="rId23"/>
              </p:custDataLst>
            </p:nvPr>
          </p:nvSpPr>
          <p:spPr>
            <a:xfrm>
              <a:off x="1420210" y="2613646"/>
              <a:ext cx="7104076" cy="177789"/>
            </a:xfrm>
            <a:prstGeom prst="snip2DiagRect">
              <a:avLst>
                <a:gd name="adj1" fmla="val 100000"/>
                <a:gd name="adj2" fmla="val 16667"/>
              </a:avLst>
            </a:prstGeom>
            <a:solidFill>
              <a:srgbClr val="0070C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35" name="OTLSHAPE_T_7d7d9fcbd6a54a57bd58e858c22c7744_Title"/>
            <p:cNvSpPr txBox="1"/>
            <p:nvPr>
              <p:custDataLst>
                <p:tags r:id="rId24"/>
              </p:custDataLst>
            </p:nvPr>
          </p:nvSpPr>
          <p:spPr>
            <a:xfrm>
              <a:off x="160698" y="2581967"/>
              <a:ext cx="330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FY-3E</a:t>
              </a:r>
            </a:p>
          </p:txBody>
        </p:sp>
      </p:grpSp>
    </p:spTree>
    <p:extLst>
      <p:ext uri="{BB962C8B-B14F-4D97-AF65-F5344CB8AC3E}">
        <p14:creationId xmlns:p14="http://schemas.microsoft.com/office/powerpoint/2010/main" val="17063920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45584"/>
            <a:ext cx="6043280" cy="276999"/>
          </a:xfrm>
          <a:prstGeom prst="rect">
            <a:avLst/>
          </a:prstGeom>
          <a:solidFill>
            <a:schemeClr val="accent1">
              <a:lumMod val="75000"/>
            </a:schemeClr>
          </a:solidFill>
        </p:spPr>
        <p:txBody>
          <a:bodyPr wrap="square" rtlCol="0">
            <a:spAutoFit/>
          </a:bodyPr>
          <a:lstStyle/>
          <a:p>
            <a:r>
              <a:rPr lang="en-GB" sz="1200" b="1" dirty="0" err="1">
                <a:solidFill>
                  <a:schemeClr val="bg1"/>
                </a:solidFill>
              </a:rPr>
              <a:t>Scatterometry</a:t>
            </a:r>
            <a:r>
              <a:rPr lang="en-GB" sz="1200" b="1" dirty="0">
                <a:solidFill>
                  <a:schemeClr val="bg1"/>
                </a:solidFill>
              </a:rPr>
              <a:t> (Ocean Surface Winds) </a:t>
            </a:r>
          </a:p>
        </p:txBody>
      </p:sp>
      <p:sp>
        <p:nvSpPr>
          <p:cNvPr id="9" name="TextBox 8">
            <a:extLst>
              <a:ext uri="{FF2B5EF4-FFF2-40B4-BE49-F238E27FC236}">
                <a16:creationId xmlns:a16="http://schemas.microsoft.com/office/drawing/2014/main" id="{21678DBF-1BDB-477E-9D31-9120451782E7}"/>
              </a:ext>
            </a:extLst>
          </p:cNvPr>
          <p:cNvSpPr txBox="1"/>
          <p:nvPr/>
        </p:nvSpPr>
        <p:spPr>
          <a:xfrm>
            <a:off x="504949" y="5159702"/>
            <a:ext cx="11161644" cy="1477328"/>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GB" dirty="0">
                <a:solidFill>
                  <a:schemeClr val="tx2"/>
                </a:solidFill>
              </a:rPr>
              <a:t>There is a risk of a gap in the early morning orbit; actions for continuity underway</a:t>
            </a:r>
          </a:p>
          <a:p>
            <a:pPr marL="285750" indent="-285750">
              <a:buFont typeface="Arial" panose="020B0604020202020204" pitchFamily="34" charset="0"/>
              <a:buChar char="•"/>
            </a:pPr>
            <a:r>
              <a:rPr lang="en-GB" dirty="0">
                <a:solidFill>
                  <a:schemeClr val="tx2"/>
                </a:solidFill>
              </a:rPr>
              <a:t>Recommend an action on ISRO to confirm plans beyond Oceansat-3A</a:t>
            </a:r>
          </a:p>
          <a:p>
            <a:pPr marL="285750" indent="-285750">
              <a:buFont typeface="Arial" panose="020B0604020202020204" pitchFamily="34" charset="0"/>
              <a:buChar char="•"/>
            </a:pPr>
            <a:r>
              <a:rPr lang="en-GB" dirty="0">
                <a:solidFill>
                  <a:schemeClr val="tx2"/>
                </a:solidFill>
              </a:rPr>
              <a:t>Special session at CGMS-48</a:t>
            </a:r>
          </a:p>
          <a:p>
            <a:pPr algn="ctr"/>
            <a:r>
              <a:rPr lang="en-GB" u="sng" dirty="0">
                <a:solidFill>
                  <a:schemeClr val="tx2"/>
                </a:solidFill>
              </a:rPr>
              <a:t>WGIII Assessment:</a:t>
            </a:r>
          </a:p>
          <a:p>
            <a:pPr algn="ctr"/>
            <a:r>
              <a:rPr lang="en-GB" dirty="0">
                <a:solidFill>
                  <a:schemeClr val="tx2"/>
                </a:solidFill>
              </a:rPr>
              <a:t>Risk of continuity in the early morning orbit.</a:t>
            </a:r>
            <a:endParaRPr lang="en-US" dirty="0">
              <a:solidFill>
                <a:schemeClr val="tx2"/>
              </a:solidFill>
            </a:endParaRPr>
          </a:p>
        </p:txBody>
      </p:sp>
      <p:sp>
        <p:nvSpPr>
          <p:cNvPr id="7" name="TextBox 6">
            <a:extLst>
              <a:ext uri="{FF2B5EF4-FFF2-40B4-BE49-F238E27FC236}">
                <a16:creationId xmlns:a16="http://schemas.microsoft.com/office/drawing/2014/main" id="{1016B0AA-1849-4F89-8DB7-D87CB338E9B9}"/>
              </a:ext>
            </a:extLst>
          </p:cNvPr>
          <p:cNvSpPr txBox="1"/>
          <p:nvPr/>
        </p:nvSpPr>
        <p:spPr>
          <a:xfrm>
            <a:off x="6148720" y="445583"/>
            <a:ext cx="6043280" cy="307777"/>
          </a:xfrm>
          <a:prstGeom prst="rect">
            <a:avLst/>
          </a:prstGeom>
          <a:noFill/>
        </p:spPr>
        <p:txBody>
          <a:bodyPr wrap="square" rtlCol="0">
            <a:spAutoFit/>
          </a:bodyPr>
          <a:lstStyle/>
          <a:p>
            <a:r>
              <a:rPr lang="en-GB" sz="1400" dirty="0"/>
              <a:t>LEO - 3 sun-synchronous orbits, </a:t>
            </a:r>
            <a:r>
              <a:rPr lang="en-GB" sz="1400" dirty="0">
                <a:solidFill>
                  <a:schemeClr val="accent1"/>
                </a:solidFill>
              </a:rPr>
              <a:t>early morning</a:t>
            </a:r>
            <a:r>
              <a:rPr lang="en-GB" sz="1400" dirty="0"/>
              <a:t>, </a:t>
            </a:r>
            <a:r>
              <a:rPr lang="en-GB" sz="1400" dirty="0">
                <a:solidFill>
                  <a:schemeClr val="accent1">
                    <a:lumMod val="60000"/>
                    <a:lumOff val="40000"/>
                  </a:schemeClr>
                </a:solidFill>
              </a:rPr>
              <a:t>mid-morning</a:t>
            </a:r>
            <a:r>
              <a:rPr lang="en-GB" sz="1400" dirty="0"/>
              <a:t> and </a:t>
            </a:r>
            <a:r>
              <a:rPr lang="en-GB" sz="1400" dirty="0">
                <a:solidFill>
                  <a:srgbClr val="00B0F0"/>
                </a:solidFill>
              </a:rPr>
              <a:t>afternoon</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6" name="Group 5"/>
          <p:cNvGrpSpPr/>
          <p:nvPr/>
        </p:nvGrpSpPr>
        <p:grpSpPr>
          <a:xfrm>
            <a:off x="142171" y="1039103"/>
            <a:ext cx="11904096" cy="3894057"/>
            <a:chOff x="74017" y="2132408"/>
            <a:chExt cx="11904096" cy="3894057"/>
          </a:xfrm>
        </p:grpSpPr>
        <p:cxnSp>
          <p:nvCxnSpPr>
            <p:cNvPr id="8" name="OTLSHAPE_T_75266f48786e4039a6d2c9bb397c070c_HorizontalConnector1"/>
            <p:cNvCxnSpPr/>
            <p:nvPr>
              <p:custDataLst>
                <p:tags r:id="rId1"/>
              </p:custDataLst>
            </p:nvPr>
          </p:nvCxnSpPr>
          <p:spPr>
            <a:xfrm>
              <a:off x="827193" y="4674924"/>
              <a:ext cx="614834"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OTLSHAPE_T_240bc2b3d0454681bdab960df4f19d70_HorizontalConnector1"/>
            <p:cNvCxnSpPr/>
            <p:nvPr>
              <p:custDataLst>
                <p:tags r:id="rId2"/>
              </p:custDataLst>
            </p:nvPr>
          </p:nvCxnSpPr>
          <p:spPr>
            <a:xfrm>
              <a:off x="680720" y="2259101"/>
              <a:ext cx="35742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OTLSHAPE_T_7d7d9fcbd6a54a57bd58e858c22c7744_HorizontalConnector1"/>
            <p:cNvCxnSpPr/>
            <p:nvPr>
              <p:custDataLst>
                <p:tags r:id="rId3"/>
              </p:custDataLst>
            </p:nvPr>
          </p:nvCxnSpPr>
          <p:spPr>
            <a:xfrm>
              <a:off x="445432" y="2581275"/>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OTLSHAPE_T_7d7d9fcbd6a54a57bd58e858c22c7744_Shape"/>
            <p:cNvSpPr/>
            <p:nvPr>
              <p:custDataLst>
                <p:tags r:id="rId4"/>
              </p:custDataLst>
            </p:nvPr>
          </p:nvSpPr>
          <p:spPr>
            <a:xfrm>
              <a:off x="1627331" y="2479675"/>
              <a:ext cx="4635500" cy="203200"/>
            </a:xfrm>
            <a:prstGeom prst="snip2DiagRect">
              <a:avLst>
                <a:gd name="adj1" fmla="val 100000"/>
                <a:gd name="adj2" fmla="val 16667"/>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TLSHAPE_T_7d7d9fcbd6a54a57bd58e858c22c7744_Title"/>
            <p:cNvSpPr txBox="1"/>
            <p:nvPr>
              <p:custDataLst>
                <p:tags r:id="rId5"/>
              </p:custDataLst>
            </p:nvPr>
          </p:nvSpPr>
          <p:spPr>
            <a:xfrm>
              <a:off x="127000" y="2496016"/>
              <a:ext cx="330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FY-3E</a:t>
              </a:r>
            </a:p>
          </p:txBody>
        </p:sp>
        <p:sp>
          <p:nvSpPr>
            <p:cNvPr id="15" name="OTLSHAPE_T_240bc2b3d0454681bdab960df4f19d70_Shape"/>
            <p:cNvSpPr/>
            <p:nvPr>
              <p:custDataLst>
                <p:tags r:id="rId6"/>
              </p:custDataLst>
            </p:nvPr>
          </p:nvSpPr>
          <p:spPr>
            <a:xfrm>
              <a:off x="1009565" y="2132408"/>
              <a:ext cx="1572270" cy="228293"/>
            </a:xfrm>
            <a:prstGeom prst="snip2DiagRect">
              <a:avLst>
                <a:gd name="adj1" fmla="val 100000"/>
                <a:gd name="adj2" fmla="val 16667"/>
              </a:avLst>
            </a:prstGeom>
            <a:solidFill>
              <a:schemeClr val="accent1">
                <a:lumMod val="75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TLSHAPE_T_240bc2b3d0454681bdab960df4f19d70_Title"/>
            <p:cNvSpPr txBox="1"/>
            <p:nvPr>
              <p:custDataLst>
                <p:tags r:id="rId7"/>
              </p:custDataLst>
            </p:nvPr>
          </p:nvSpPr>
          <p:spPr>
            <a:xfrm>
              <a:off x="127000" y="2173841"/>
              <a:ext cx="5334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Scatsat-1</a:t>
              </a:r>
            </a:p>
          </p:txBody>
        </p:sp>
        <p:sp>
          <p:nvSpPr>
            <p:cNvPr id="17" name="OTLSHAPE_T_75266f48786e4039a6d2c9bb397c070c_Shape"/>
            <p:cNvSpPr/>
            <p:nvPr>
              <p:custDataLst>
                <p:tags r:id="rId8"/>
              </p:custDataLst>
            </p:nvPr>
          </p:nvSpPr>
          <p:spPr>
            <a:xfrm>
              <a:off x="1394403" y="4526578"/>
              <a:ext cx="5025247" cy="249946"/>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 name="OTLSHAPE_T_75266f48786e4039a6d2c9bb397c070c_Title"/>
            <p:cNvSpPr txBox="1"/>
            <p:nvPr>
              <p:custDataLst>
                <p:tags r:id="rId9"/>
              </p:custDataLst>
            </p:nvPr>
          </p:nvSpPr>
          <p:spPr>
            <a:xfrm>
              <a:off x="127000" y="4589664"/>
              <a:ext cx="660400" cy="170519"/>
            </a:xfrm>
            <a:prstGeom prst="rect">
              <a:avLst/>
            </a:prstGeom>
            <a:noFill/>
          </p:spPr>
          <p:txBody>
            <a:bodyPr vert="horz" wrap="square" lIns="0" tIns="0" rIns="0" bIns="0" rtlCol="0" anchor="ctr" anchorCtr="0">
              <a:spAutoFit/>
            </a:bodyPr>
            <a:lstStyle/>
            <a:p>
              <a:r>
                <a:rPr lang="en-US" sz="1100" b="1" spc="-6" dirty="0">
                  <a:latin typeface="Calibri" panose="020F0502020204030204" pitchFamily="34" charset="0"/>
                </a:rPr>
                <a:t>Oceansat-3</a:t>
              </a:r>
            </a:p>
          </p:txBody>
        </p:sp>
        <p:cxnSp>
          <p:nvCxnSpPr>
            <p:cNvPr id="19" name="OTLSHAPE_T_88a55930e4504b029496ef3f61b90272_HorizontalConnector1"/>
            <p:cNvCxnSpPr/>
            <p:nvPr>
              <p:custDataLst>
                <p:tags r:id="rId10"/>
              </p:custDataLst>
            </p:nvPr>
          </p:nvCxnSpPr>
          <p:spPr>
            <a:xfrm>
              <a:off x="127000" y="3495913"/>
              <a:ext cx="37723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OTLSHAPE_T_61f89bd2e496400c8a7cc45c36cd55ad_HorizontalConnector1"/>
            <p:cNvCxnSpPr/>
            <p:nvPr>
              <p:custDataLst>
                <p:tags r:id="rId11"/>
              </p:custDataLst>
            </p:nvPr>
          </p:nvCxnSpPr>
          <p:spPr>
            <a:xfrm>
              <a:off x="127000" y="3229213"/>
              <a:ext cx="37287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OTLSHAPE_T_f9411c972d3d4581b5959d17f845abdb_HorizontalConnector1"/>
            <p:cNvCxnSpPr/>
            <p:nvPr>
              <p:custDataLst>
                <p:tags r:id="rId12"/>
              </p:custDataLst>
            </p:nvPr>
          </p:nvCxnSpPr>
          <p:spPr>
            <a:xfrm>
              <a:off x="127000" y="2962513"/>
              <a:ext cx="36652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OTLSHAPE_T_f9411c972d3d4581b5959d17f845abdb_Shape"/>
            <p:cNvSpPr/>
            <p:nvPr>
              <p:custDataLst>
                <p:tags r:id="rId13"/>
              </p:custDataLst>
            </p:nvPr>
          </p:nvSpPr>
          <p:spPr>
            <a:xfrm>
              <a:off x="1009565" y="2860913"/>
              <a:ext cx="1854200" cy="203200"/>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TLSHAPE_T_61f89bd2e496400c8a7cc45c36cd55ad_Shape"/>
            <p:cNvSpPr/>
            <p:nvPr>
              <p:custDataLst>
                <p:tags r:id="rId14"/>
              </p:custDataLst>
            </p:nvPr>
          </p:nvSpPr>
          <p:spPr>
            <a:xfrm>
              <a:off x="1009565" y="3127613"/>
              <a:ext cx="3708400" cy="203200"/>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TLSHAPE_T_61f89bd2e496400c8a7cc45c36cd55ad_Title"/>
            <p:cNvSpPr txBox="1"/>
            <p:nvPr>
              <p:custDataLst>
                <p:tags r:id="rId15"/>
              </p:custDataLst>
            </p:nvPr>
          </p:nvSpPr>
          <p:spPr>
            <a:xfrm>
              <a:off x="127000" y="3143954"/>
              <a:ext cx="520700" cy="170519"/>
            </a:xfrm>
            <a:prstGeom prst="rect">
              <a:avLst/>
            </a:prstGeom>
            <a:noFill/>
          </p:spPr>
          <p:txBody>
            <a:bodyPr vert="horz" wrap="square" lIns="0" tIns="0" rIns="0" bIns="0" rtlCol="0" anchor="ctr" anchorCtr="0">
              <a:spAutoFit/>
            </a:bodyPr>
            <a:lstStyle/>
            <a:p>
              <a:r>
                <a:rPr lang="en-US" sz="1100" b="1" spc="-8">
                  <a:solidFill>
                    <a:schemeClr val="dk1"/>
                  </a:solidFill>
                  <a:latin typeface="Calibri" panose="020F0502020204030204" pitchFamily="34" charset="0"/>
                </a:rPr>
                <a:t>Metop-B</a:t>
              </a:r>
            </a:p>
          </p:txBody>
        </p:sp>
        <p:sp>
          <p:nvSpPr>
            <p:cNvPr id="25" name="OTLSHAPE_T_88a55930e4504b029496ef3f61b90272_Shape"/>
            <p:cNvSpPr/>
            <p:nvPr>
              <p:custDataLst>
                <p:tags r:id="rId16"/>
              </p:custDataLst>
            </p:nvPr>
          </p:nvSpPr>
          <p:spPr>
            <a:xfrm>
              <a:off x="1009565" y="3394313"/>
              <a:ext cx="5016500" cy="203200"/>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TLSHAPE_T_88a55930e4504b029496ef3f61b90272_Title"/>
            <p:cNvSpPr txBox="1"/>
            <p:nvPr>
              <p:custDataLst>
                <p:tags r:id="rId17"/>
              </p:custDataLst>
            </p:nvPr>
          </p:nvSpPr>
          <p:spPr>
            <a:xfrm>
              <a:off x="127000" y="3410654"/>
              <a:ext cx="508000" cy="170519"/>
            </a:xfrm>
            <a:prstGeom prst="rect">
              <a:avLst/>
            </a:prstGeom>
            <a:noFill/>
          </p:spPr>
          <p:txBody>
            <a:bodyPr vert="horz" wrap="square" lIns="0" tIns="0" rIns="0" bIns="0" rtlCol="0" anchor="ctr" anchorCtr="0">
              <a:spAutoFit/>
            </a:bodyPr>
            <a:lstStyle/>
            <a:p>
              <a:r>
                <a:rPr lang="en-US" sz="1100" b="1" spc="-10">
                  <a:solidFill>
                    <a:schemeClr val="dk1"/>
                  </a:solidFill>
                  <a:latin typeface="Calibri" panose="020F0502020204030204" pitchFamily="34" charset="0"/>
                </a:rPr>
                <a:t>Metop-C</a:t>
              </a:r>
            </a:p>
          </p:txBody>
        </p:sp>
        <p:cxnSp>
          <p:nvCxnSpPr>
            <p:cNvPr id="27" name="OTLSHAPE_T_237308a754c04e399c906058f4aa4d57_HorizontalConnector1"/>
            <p:cNvCxnSpPr/>
            <p:nvPr>
              <p:custDataLst>
                <p:tags r:id="rId18"/>
              </p:custDataLst>
            </p:nvPr>
          </p:nvCxnSpPr>
          <p:spPr>
            <a:xfrm>
              <a:off x="894164" y="4040459"/>
              <a:ext cx="521208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OTLSHAPE_T_c1d3f5d4595b4875a2eb6356942244a3_HorizontalConnector1"/>
            <p:cNvCxnSpPr/>
            <p:nvPr>
              <p:custDataLst>
                <p:tags r:id="rId19"/>
              </p:custDataLst>
            </p:nvPr>
          </p:nvCxnSpPr>
          <p:spPr>
            <a:xfrm>
              <a:off x="900515" y="3773759"/>
              <a:ext cx="411480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OTLSHAPE_T_c1d3f5d4595b4875a2eb6356942244a3_Shape"/>
            <p:cNvSpPr/>
            <p:nvPr>
              <p:custDataLst>
                <p:tags r:id="rId20"/>
              </p:custDataLst>
            </p:nvPr>
          </p:nvSpPr>
          <p:spPr>
            <a:xfrm>
              <a:off x="4966471" y="3672159"/>
              <a:ext cx="6675120" cy="203200"/>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TLSHAPE_T_c1d3f5d4595b4875a2eb6356942244a3_Title"/>
            <p:cNvSpPr txBox="1"/>
            <p:nvPr>
              <p:custDataLst>
                <p:tags r:id="rId21"/>
              </p:custDataLst>
            </p:nvPr>
          </p:nvSpPr>
          <p:spPr>
            <a:xfrm>
              <a:off x="127000" y="3688500"/>
              <a:ext cx="774700" cy="170519"/>
            </a:xfrm>
            <a:prstGeom prst="rect">
              <a:avLst/>
            </a:prstGeom>
            <a:noFill/>
          </p:spPr>
          <p:txBody>
            <a:bodyPr vert="horz" wrap="square" lIns="0" tIns="0" rIns="0" bIns="0" rtlCol="0" anchor="ctr" anchorCtr="0">
              <a:spAutoFit/>
            </a:bodyPr>
            <a:lstStyle/>
            <a:p>
              <a:r>
                <a:rPr lang="en-US" sz="1100" b="1" spc="-6" dirty="0" err="1">
                  <a:solidFill>
                    <a:schemeClr val="dk1"/>
                  </a:solidFill>
                  <a:latin typeface="Calibri" panose="020F0502020204030204" pitchFamily="34" charset="0"/>
                </a:rPr>
                <a:t>Metop</a:t>
              </a:r>
              <a:r>
                <a:rPr lang="en-US" sz="1100" b="1" spc="-6" dirty="0">
                  <a:solidFill>
                    <a:schemeClr val="dk1"/>
                  </a:solidFill>
                  <a:latin typeface="Calibri" panose="020F0502020204030204" pitchFamily="34" charset="0"/>
                </a:rPr>
                <a:t>-SG B1</a:t>
              </a:r>
            </a:p>
          </p:txBody>
        </p:sp>
        <p:sp>
          <p:nvSpPr>
            <p:cNvPr id="31" name="OTLSHAPE_T_237308a754c04e399c906058f4aa4d57_Shape"/>
            <p:cNvSpPr/>
            <p:nvPr>
              <p:custDataLst>
                <p:tags r:id="rId22"/>
              </p:custDataLst>
            </p:nvPr>
          </p:nvSpPr>
          <p:spPr>
            <a:xfrm>
              <a:off x="6084760" y="3938859"/>
              <a:ext cx="5577840" cy="203200"/>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TLSHAPE_T_237308a754c04e399c906058f4aa4d57_Title"/>
            <p:cNvSpPr txBox="1"/>
            <p:nvPr>
              <p:custDataLst>
                <p:tags r:id="rId23"/>
              </p:custDataLst>
            </p:nvPr>
          </p:nvSpPr>
          <p:spPr>
            <a:xfrm>
              <a:off x="127000" y="3955199"/>
              <a:ext cx="774700" cy="170519"/>
            </a:xfrm>
            <a:prstGeom prst="rect">
              <a:avLst/>
            </a:prstGeom>
            <a:noFill/>
          </p:spPr>
          <p:txBody>
            <a:bodyPr vert="horz" wrap="square" lIns="0" tIns="0" rIns="0" bIns="0" rtlCol="0" anchor="ctr" anchorCtr="0">
              <a:spAutoFit/>
            </a:bodyPr>
            <a:lstStyle/>
            <a:p>
              <a:r>
                <a:rPr lang="en-US" sz="1100" b="1" spc="-6" dirty="0" err="1">
                  <a:solidFill>
                    <a:schemeClr val="dk1"/>
                  </a:solidFill>
                  <a:latin typeface="Calibri" panose="020F0502020204030204" pitchFamily="34" charset="0"/>
                </a:rPr>
                <a:t>Metop</a:t>
              </a:r>
              <a:r>
                <a:rPr lang="en-US" sz="1100" b="1" spc="-6" dirty="0">
                  <a:solidFill>
                    <a:schemeClr val="dk1"/>
                  </a:solidFill>
                  <a:latin typeface="Calibri" panose="020F0502020204030204" pitchFamily="34" charset="0"/>
                </a:rPr>
                <a:t>-SG B2</a:t>
              </a:r>
            </a:p>
          </p:txBody>
        </p:sp>
        <p:cxnSp>
          <p:nvCxnSpPr>
            <p:cNvPr id="33" name="OTLSHAPE_T_3bb0440de3e24b27a232ace5d0f65362_HorizontalConnector1"/>
            <p:cNvCxnSpPr/>
            <p:nvPr>
              <p:custDataLst>
                <p:tags r:id="rId24"/>
              </p:custDataLst>
            </p:nvPr>
          </p:nvCxnSpPr>
          <p:spPr>
            <a:xfrm>
              <a:off x="900515" y="4318306"/>
              <a:ext cx="1033272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OTLSHAPE_T_3bb0440de3e24b27a232ace5d0f65362_Shape"/>
            <p:cNvSpPr/>
            <p:nvPr>
              <p:custDataLst>
                <p:tags r:id="rId25"/>
              </p:custDataLst>
            </p:nvPr>
          </p:nvSpPr>
          <p:spPr>
            <a:xfrm>
              <a:off x="11184391" y="4205244"/>
              <a:ext cx="457200" cy="266700"/>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TLSHAPE_T_3bb0440de3e24b27a232ace5d0f65362_Title"/>
            <p:cNvSpPr txBox="1"/>
            <p:nvPr>
              <p:custDataLst>
                <p:tags r:id="rId26"/>
              </p:custDataLst>
            </p:nvPr>
          </p:nvSpPr>
          <p:spPr>
            <a:xfrm>
              <a:off x="127000" y="4233046"/>
              <a:ext cx="774700" cy="170519"/>
            </a:xfrm>
            <a:prstGeom prst="rect">
              <a:avLst/>
            </a:prstGeom>
            <a:noFill/>
          </p:spPr>
          <p:txBody>
            <a:bodyPr vert="horz" wrap="square" lIns="0" tIns="0" rIns="0" bIns="0" rtlCol="0" anchor="ctr" anchorCtr="0">
              <a:spAutoFit/>
            </a:bodyPr>
            <a:lstStyle/>
            <a:p>
              <a:r>
                <a:rPr lang="en-US" sz="1100" b="1" spc="-6" dirty="0" err="1">
                  <a:solidFill>
                    <a:schemeClr val="dk1"/>
                  </a:solidFill>
                  <a:latin typeface="Calibri" panose="020F0502020204030204" pitchFamily="34" charset="0"/>
                </a:rPr>
                <a:t>Metop</a:t>
              </a:r>
              <a:r>
                <a:rPr lang="en-US" sz="1100" b="1" spc="-6" dirty="0">
                  <a:solidFill>
                    <a:schemeClr val="dk1"/>
                  </a:solidFill>
                  <a:latin typeface="Calibri" panose="020F0502020204030204" pitchFamily="34" charset="0"/>
                </a:rPr>
                <a:t>-SG A2</a:t>
              </a:r>
            </a:p>
          </p:txBody>
        </p:sp>
        <p:sp>
          <p:nvSpPr>
            <p:cNvPr id="36" name="OTLSHAPE_T_f9411c972d3d4581b5959d17f845abdb_Title"/>
            <p:cNvSpPr txBox="1"/>
            <p:nvPr>
              <p:custDataLst>
                <p:tags r:id="rId27"/>
              </p:custDataLst>
            </p:nvPr>
          </p:nvSpPr>
          <p:spPr>
            <a:xfrm>
              <a:off x="127000" y="2888395"/>
              <a:ext cx="520700" cy="170519"/>
            </a:xfrm>
            <a:prstGeom prst="rect">
              <a:avLst/>
            </a:prstGeom>
            <a:noFill/>
          </p:spPr>
          <p:txBody>
            <a:bodyPr vert="horz" wrap="square" lIns="0" tIns="0" rIns="0" bIns="0" rtlCol="0" anchor="ctr" anchorCtr="0">
              <a:spAutoFit/>
            </a:bodyPr>
            <a:lstStyle/>
            <a:p>
              <a:r>
                <a:rPr lang="en-US" sz="1100" b="1" spc="-8" dirty="0" err="1">
                  <a:solidFill>
                    <a:schemeClr val="dk1"/>
                  </a:solidFill>
                  <a:latin typeface="Calibri" panose="020F0502020204030204" pitchFamily="34" charset="0"/>
                </a:rPr>
                <a:t>Metop</a:t>
              </a:r>
              <a:r>
                <a:rPr lang="en-US" sz="1100" b="1" spc="-8" dirty="0">
                  <a:solidFill>
                    <a:schemeClr val="dk1"/>
                  </a:solidFill>
                  <a:latin typeface="Calibri" panose="020F0502020204030204" pitchFamily="34" charset="0"/>
                </a:rPr>
                <a:t>-A</a:t>
              </a:r>
            </a:p>
          </p:txBody>
        </p:sp>
        <p:grpSp>
          <p:nvGrpSpPr>
            <p:cNvPr id="37" name="Group 36"/>
            <p:cNvGrpSpPr/>
            <p:nvPr/>
          </p:nvGrpSpPr>
          <p:grpSpPr>
            <a:xfrm>
              <a:off x="74017" y="5286939"/>
              <a:ext cx="11904096" cy="739526"/>
              <a:chOff x="213691" y="5143500"/>
              <a:chExt cx="11904096" cy="739526"/>
            </a:xfrm>
          </p:grpSpPr>
          <p:sp>
            <p:nvSpPr>
              <p:cNvPr id="41" name="OTLSHAPE_TB_00000000000000000000000000000000_LeftEndCaps"/>
              <p:cNvSpPr txBox="1"/>
              <p:nvPr>
                <p:custDataLst>
                  <p:tags r:id="rId31"/>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42" name="OTLSHAPE_TB_00000000000000000000000000000000_RightEndCaps"/>
              <p:cNvSpPr txBox="1"/>
              <p:nvPr>
                <p:custDataLst>
                  <p:tags r:id="rId32"/>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43" name="OTLSHAPE_TB_00000000000000000000000000000000_ScaleContainer"/>
              <p:cNvSpPr/>
              <p:nvPr>
                <p:custDataLst>
                  <p:tags r:id="rId33"/>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TLSHAPE_TB_00000000000000000000000000000000_TodayMarkerShape"/>
              <p:cNvSpPr/>
              <p:nvPr>
                <p:custDataLst>
                  <p:tags r:id="rId34"/>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TLSHAPE_TB_00000000000000000000000000000000_TodayMarkerText"/>
              <p:cNvSpPr txBox="1"/>
              <p:nvPr>
                <p:custDataLst>
                  <p:tags r:id="rId35"/>
                </p:custDataLst>
              </p:nvPr>
            </p:nvSpPr>
            <p:spPr>
              <a:xfrm>
                <a:off x="866077" y="5651500"/>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47" name="OTLSHAPE_TB_00000000000000000000000000000000_TimescaleInterval1"/>
              <p:cNvSpPr txBox="1"/>
              <p:nvPr>
                <p:custDataLst>
                  <p:tags r:id="rId36"/>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48" name="OTLSHAPE_TB_00000000000000000000000000000000_Separator1"/>
              <p:cNvCxnSpPr/>
              <p:nvPr>
                <p:custDataLst>
                  <p:tags r:id="rId37"/>
                </p:custDataLst>
              </p:nvPr>
            </p:nvCxnSpPr>
            <p:spPr>
              <a:xfrm>
                <a:off x="193621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9" name="OTLSHAPE_TB_00000000000000000000000000000000_TimescaleInterval2"/>
              <p:cNvSpPr txBox="1"/>
              <p:nvPr>
                <p:custDataLst>
                  <p:tags r:id="rId38"/>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2021</a:t>
                </a:r>
              </a:p>
            </p:txBody>
          </p:sp>
          <p:cxnSp>
            <p:nvCxnSpPr>
              <p:cNvPr id="50" name="OTLSHAPE_TB_00000000000000000000000000000000_Separator2"/>
              <p:cNvCxnSpPr/>
              <p:nvPr>
                <p:custDataLst>
                  <p:tags r:id="rId39"/>
                </p:custDataLst>
              </p:nvPr>
            </p:nvCxnSpPr>
            <p:spPr>
              <a:xfrm>
                <a:off x="286032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OTLSHAPE_TB_00000000000000000000000000000000_TimescaleInterval3"/>
              <p:cNvSpPr txBox="1"/>
              <p:nvPr>
                <p:custDataLst>
                  <p:tags r:id="rId40"/>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52" name="OTLSHAPE_TB_00000000000000000000000000000000_Separator3"/>
              <p:cNvCxnSpPr/>
              <p:nvPr>
                <p:custDataLst>
                  <p:tags r:id="rId41"/>
                </p:custDataLst>
              </p:nvPr>
            </p:nvCxnSpPr>
            <p:spPr>
              <a:xfrm>
                <a:off x="3784445"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OTLSHAPE_TB_00000000000000000000000000000000_TimescaleInterval4"/>
              <p:cNvSpPr txBox="1"/>
              <p:nvPr>
                <p:custDataLst>
                  <p:tags r:id="rId42"/>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54" name="OTLSHAPE_TB_00000000000000000000000000000000_Separator4"/>
              <p:cNvCxnSpPr/>
              <p:nvPr>
                <p:custDataLst>
                  <p:tags r:id="rId43"/>
                </p:custDataLst>
              </p:nvPr>
            </p:nvCxnSpPr>
            <p:spPr>
              <a:xfrm>
                <a:off x="4708560"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OTLSHAPE_TB_00000000000000000000000000000000_TimescaleInterval5"/>
              <p:cNvSpPr txBox="1"/>
              <p:nvPr>
                <p:custDataLst>
                  <p:tags r:id="rId44"/>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56" name="OTLSHAPE_TB_00000000000000000000000000000000_Separator5"/>
              <p:cNvCxnSpPr/>
              <p:nvPr>
                <p:custDataLst>
                  <p:tags r:id="rId45"/>
                </p:custDataLst>
              </p:nvPr>
            </p:nvCxnSpPr>
            <p:spPr>
              <a:xfrm>
                <a:off x="5635208"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7" name="OTLSHAPE_TB_00000000000000000000000000000000_TimescaleInterval6"/>
              <p:cNvSpPr txBox="1"/>
              <p:nvPr>
                <p:custDataLst>
                  <p:tags r:id="rId46"/>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58" name="OTLSHAPE_TB_00000000000000000000000000000000_Separator6"/>
              <p:cNvCxnSpPr/>
              <p:nvPr>
                <p:custDataLst>
                  <p:tags r:id="rId47"/>
                </p:custDataLst>
              </p:nvPr>
            </p:nvCxnSpPr>
            <p:spPr>
              <a:xfrm>
                <a:off x="6559324"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9" name="OTLSHAPE_TB_00000000000000000000000000000000_TimescaleInterval7"/>
              <p:cNvSpPr txBox="1"/>
              <p:nvPr>
                <p:custDataLst>
                  <p:tags r:id="rId48"/>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60" name="OTLSHAPE_TB_00000000000000000000000000000000_Separator7"/>
              <p:cNvCxnSpPr/>
              <p:nvPr>
                <p:custDataLst>
                  <p:tags r:id="rId49"/>
                </p:custDataLst>
              </p:nvPr>
            </p:nvCxnSpPr>
            <p:spPr>
              <a:xfrm>
                <a:off x="748343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1" name="OTLSHAPE_TB_00000000000000000000000000000000_TimescaleInterval8"/>
              <p:cNvSpPr txBox="1"/>
              <p:nvPr>
                <p:custDataLst>
                  <p:tags r:id="rId50"/>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62" name="OTLSHAPE_TB_00000000000000000000000000000000_Separator8"/>
              <p:cNvCxnSpPr/>
              <p:nvPr>
                <p:custDataLst>
                  <p:tags r:id="rId51"/>
                </p:custDataLst>
              </p:nvPr>
            </p:nvCxnSpPr>
            <p:spPr>
              <a:xfrm>
                <a:off x="8407556"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OTLSHAPE_TB_00000000000000000000000000000000_TimescaleInterval9"/>
              <p:cNvSpPr txBox="1"/>
              <p:nvPr>
                <p:custDataLst>
                  <p:tags r:id="rId52"/>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64" name="OTLSHAPE_TB_00000000000000000000000000000000_Separator9"/>
              <p:cNvCxnSpPr/>
              <p:nvPr>
                <p:custDataLst>
                  <p:tags r:id="rId53"/>
                </p:custDataLst>
              </p:nvPr>
            </p:nvCxnSpPr>
            <p:spPr>
              <a:xfrm>
                <a:off x="933420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5" name="OTLSHAPE_TB_00000000000000000000000000000000_TimescaleInterval10"/>
              <p:cNvSpPr txBox="1"/>
              <p:nvPr>
                <p:custDataLst>
                  <p:tags r:id="rId54"/>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66" name="OTLSHAPE_TB_00000000000000000000000000000000_Separator10"/>
              <p:cNvCxnSpPr/>
              <p:nvPr>
                <p:custDataLst>
                  <p:tags r:id="rId55"/>
                </p:custDataLst>
              </p:nvPr>
            </p:nvCxnSpPr>
            <p:spPr>
              <a:xfrm>
                <a:off x="1025831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OTLSHAPE_TB_00000000000000000000000000000000_TimescaleInterval11"/>
              <p:cNvSpPr txBox="1"/>
              <p:nvPr>
                <p:custDataLst>
                  <p:tags r:id="rId56"/>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68" name="OTLSHAPE_TB_00000000000000000000000000000000_Separator10"/>
              <p:cNvCxnSpPr/>
              <p:nvPr>
                <p:custDataLst>
                  <p:tags r:id="rId57"/>
                </p:custDataLst>
              </p:nvPr>
            </p:nvCxnSpPr>
            <p:spPr>
              <a:xfrm>
                <a:off x="11054777" y="520037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9" name="OTLSHAPE_TB_00000000000000000000000000000000_TimescaleInterval11"/>
              <p:cNvSpPr txBox="1"/>
              <p:nvPr>
                <p:custDataLst>
                  <p:tags r:id="rId58"/>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cxnSp>
          <p:nvCxnSpPr>
            <p:cNvPr id="38" name="OTLSHAPE_T_75266f48786e4039a6d2c9bb397c070c_HorizontalConnector1"/>
            <p:cNvCxnSpPr/>
            <p:nvPr>
              <p:custDataLst>
                <p:tags r:id="rId28"/>
              </p:custDataLst>
            </p:nvPr>
          </p:nvCxnSpPr>
          <p:spPr>
            <a:xfrm flipV="1">
              <a:off x="951018" y="4932098"/>
              <a:ext cx="1213898" cy="1"/>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OTLSHAPE_T_75266f48786e4039a6d2c9bb397c070c_Shape"/>
            <p:cNvSpPr/>
            <p:nvPr>
              <p:custDataLst>
                <p:tags r:id="rId29"/>
              </p:custDataLst>
            </p:nvPr>
          </p:nvSpPr>
          <p:spPr>
            <a:xfrm>
              <a:off x="1793936" y="4856462"/>
              <a:ext cx="4625714" cy="196715"/>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40" name="OTLSHAPE_T_75266f48786e4039a6d2c9bb397c070c_Title"/>
            <p:cNvSpPr txBox="1"/>
            <p:nvPr>
              <p:custDataLst>
                <p:tags r:id="rId30"/>
              </p:custDataLst>
            </p:nvPr>
          </p:nvSpPr>
          <p:spPr>
            <a:xfrm>
              <a:off x="127000" y="4847460"/>
              <a:ext cx="761941" cy="169277"/>
            </a:xfrm>
            <a:prstGeom prst="rect">
              <a:avLst/>
            </a:prstGeom>
            <a:noFill/>
          </p:spPr>
          <p:txBody>
            <a:bodyPr vert="horz" wrap="square" lIns="0" tIns="0" rIns="0" bIns="0" rtlCol="0" anchor="ctr" anchorCtr="0">
              <a:spAutoFit/>
            </a:bodyPr>
            <a:lstStyle/>
            <a:p>
              <a:r>
                <a:rPr lang="en-US" sz="1100" b="1" spc="-6" dirty="0">
                  <a:latin typeface="Calibri" panose="020F0502020204030204" pitchFamily="34" charset="0"/>
                </a:rPr>
                <a:t>Oceansat-3A</a:t>
              </a:r>
            </a:p>
          </p:txBody>
        </p:sp>
      </p:grpSp>
    </p:spTree>
    <p:extLst>
      <p:ext uri="{BB962C8B-B14F-4D97-AF65-F5344CB8AC3E}">
        <p14:creationId xmlns:p14="http://schemas.microsoft.com/office/powerpoint/2010/main" val="35171456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17794"/>
            <a:ext cx="6043280" cy="276999"/>
          </a:xfrm>
          <a:prstGeom prst="rect">
            <a:avLst/>
          </a:prstGeom>
          <a:solidFill>
            <a:schemeClr val="accent1">
              <a:lumMod val="75000"/>
            </a:schemeClr>
          </a:solidFill>
        </p:spPr>
        <p:txBody>
          <a:bodyPr wrap="square" rtlCol="0">
            <a:spAutoFit/>
          </a:bodyPr>
          <a:lstStyle/>
          <a:p>
            <a:r>
              <a:rPr lang="en-GB" sz="1200" b="1" dirty="0">
                <a:solidFill>
                  <a:schemeClr val="bg1"/>
                </a:solidFill>
              </a:rPr>
              <a:t>Sub-millimetre Ice Cloud Imager (Cloud Ice) </a:t>
            </a:r>
          </a:p>
        </p:txBody>
      </p:sp>
      <p:sp>
        <p:nvSpPr>
          <p:cNvPr id="9" name="TextBox 8">
            <a:extLst>
              <a:ext uri="{FF2B5EF4-FFF2-40B4-BE49-F238E27FC236}">
                <a16:creationId xmlns:a16="http://schemas.microsoft.com/office/drawing/2014/main" id="{21678DBF-1BDB-477E-9D31-9120451782E7}"/>
              </a:ext>
            </a:extLst>
          </p:cNvPr>
          <p:cNvSpPr txBox="1"/>
          <p:nvPr/>
        </p:nvSpPr>
        <p:spPr>
          <a:xfrm>
            <a:off x="1908401" y="4354055"/>
            <a:ext cx="8375197" cy="923330"/>
          </a:xfrm>
          <a:prstGeom prst="rect">
            <a:avLst/>
          </a:prstGeom>
          <a:solidFill>
            <a:schemeClr val="bg1"/>
          </a:solidFill>
        </p:spPr>
        <p:txBody>
          <a:bodyPr wrap="square" rtlCol="0">
            <a:spAutoFit/>
          </a:bodyPr>
          <a:lstStyle/>
          <a:p>
            <a:pPr algn="ctr"/>
            <a:endParaRPr lang="en-GB" dirty="0">
              <a:solidFill>
                <a:schemeClr val="tx2"/>
              </a:solidFill>
            </a:endParaRPr>
          </a:p>
          <a:p>
            <a:pPr algn="ctr"/>
            <a:r>
              <a:rPr lang="en-GB" u="sng" dirty="0">
                <a:solidFill>
                  <a:schemeClr val="tx2"/>
                </a:solidFill>
              </a:rPr>
              <a:t>WGIII Assessment:</a:t>
            </a:r>
          </a:p>
          <a:p>
            <a:pPr algn="ctr"/>
            <a:r>
              <a:rPr lang="en-GB" dirty="0">
                <a:solidFill>
                  <a:schemeClr val="tx2"/>
                </a:solidFill>
              </a:rPr>
              <a:t>Low risk of not meeting Baseline commitments.</a:t>
            </a:r>
            <a:endParaRPr lang="en-US" dirty="0">
              <a:solidFill>
                <a:schemeClr val="tx2"/>
              </a:solidFill>
            </a:endParaRPr>
          </a:p>
        </p:txBody>
      </p:sp>
      <p:sp>
        <p:nvSpPr>
          <p:cNvPr id="8" name="TextBox 7">
            <a:extLst>
              <a:ext uri="{FF2B5EF4-FFF2-40B4-BE49-F238E27FC236}">
                <a16:creationId xmlns:a16="http://schemas.microsoft.com/office/drawing/2014/main" id="{CCD0047F-57D4-4D1B-9EA8-CEBBE169C9CE}"/>
              </a:ext>
            </a:extLst>
          </p:cNvPr>
          <p:cNvSpPr txBox="1"/>
          <p:nvPr/>
        </p:nvSpPr>
        <p:spPr>
          <a:xfrm>
            <a:off x="6096000" y="390094"/>
            <a:ext cx="5839131" cy="325538"/>
          </a:xfrm>
          <a:prstGeom prst="rect">
            <a:avLst/>
          </a:prstGeom>
          <a:noFill/>
        </p:spPr>
        <p:txBody>
          <a:bodyPr wrap="square" rtlCol="0">
            <a:spAutoFit/>
          </a:bodyPr>
          <a:lstStyle/>
          <a:p>
            <a:pPr>
              <a:lnSpc>
                <a:spcPct val="115000"/>
              </a:lnSpc>
            </a:pPr>
            <a:r>
              <a:rPr lang="en-GB" sz="1400" dirty="0"/>
              <a:t>LEO - sun synchronous </a:t>
            </a:r>
            <a:r>
              <a:rPr lang="en-GB" sz="1400" dirty="0">
                <a:solidFill>
                  <a:schemeClr val="accent1">
                    <a:lumMod val="60000"/>
                    <a:lumOff val="40000"/>
                  </a:schemeClr>
                </a:solidFill>
              </a:rPr>
              <a:t>mid-morning orbit</a:t>
            </a:r>
            <a:endParaRPr lang="en-US" sz="1400" dirty="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endParaRPr>
          </a:p>
        </p:txBody>
      </p:sp>
      <p:grpSp>
        <p:nvGrpSpPr>
          <p:cNvPr id="6" name="Group 5"/>
          <p:cNvGrpSpPr/>
          <p:nvPr/>
        </p:nvGrpSpPr>
        <p:grpSpPr>
          <a:xfrm>
            <a:off x="132410" y="2310498"/>
            <a:ext cx="11927179" cy="1750469"/>
            <a:chOff x="127000" y="3672159"/>
            <a:chExt cx="11927179" cy="1750469"/>
          </a:xfrm>
        </p:grpSpPr>
        <p:grpSp>
          <p:nvGrpSpPr>
            <p:cNvPr id="7" name="Group 6"/>
            <p:cNvGrpSpPr/>
            <p:nvPr/>
          </p:nvGrpSpPr>
          <p:grpSpPr>
            <a:xfrm>
              <a:off x="150083" y="4683102"/>
              <a:ext cx="11904096" cy="739526"/>
              <a:chOff x="150083" y="5151451"/>
              <a:chExt cx="11904096" cy="739526"/>
            </a:xfrm>
          </p:grpSpPr>
          <p:sp>
            <p:nvSpPr>
              <p:cNvPr id="17" name="OTLSHAPE_TB_00000000000000000000000000000000_LeftEndCaps"/>
              <p:cNvSpPr txBox="1"/>
              <p:nvPr>
                <p:custDataLst>
                  <p:tags r:id="rId7"/>
                </p:custDataLst>
              </p:nvPr>
            </p:nvSpPr>
            <p:spPr>
              <a:xfrm>
                <a:off x="150083" y="5540624"/>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18" name="OTLSHAPE_TB_00000000000000000000000000000000_RightEndCaps"/>
              <p:cNvSpPr txBox="1"/>
              <p:nvPr>
                <p:custDataLst>
                  <p:tags r:id="rId8"/>
                </p:custDataLst>
              </p:nvPr>
            </p:nvSpPr>
            <p:spPr>
              <a:xfrm>
                <a:off x="11473734" y="5613978"/>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19" name="OTLSHAPE_TB_00000000000000000000000000000000_ScaleContainer"/>
              <p:cNvSpPr/>
              <p:nvPr>
                <p:custDataLst>
                  <p:tags r:id="rId9"/>
                </p:custDataLst>
              </p:nvPr>
            </p:nvSpPr>
            <p:spPr>
              <a:xfrm>
                <a:off x="780856" y="5151451"/>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TLSHAPE_TB_00000000000000000000000000000000_TodayMarkerShape"/>
              <p:cNvSpPr/>
              <p:nvPr>
                <p:custDataLst>
                  <p:tags r:id="rId10"/>
                </p:custDataLst>
              </p:nvPr>
            </p:nvSpPr>
            <p:spPr>
              <a:xfrm>
                <a:off x="928169" y="5532451"/>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TLSHAPE_TB_00000000000000000000000000000000_TodayMarkerText"/>
              <p:cNvSpPr txBox="1"/>
              <p:nvPr>
                <p:custDataLst>
                  <p:tags r:id="rId11"/>
                </p:custDataLst>
              </p:nvPr>
            </p:nvSpPr>
            <p:spPr>
              <a:xfrm>
                <a:off x="802469" y="5659451"/>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23" name="OTLSHAPE_TB_00000000000000000000000000000000_TimescaleInterval1"/>
              <p:cNvSpPr txBox="1"/>
              <p:nvPr>
                <p:custDataLst>
                  <p:tags r:id="rId12"/>
                </p:custDataLst>
              </p:nvPr>
            </p:nvSpPr>
            <p:spPr>
              <a:xfrm>
                <a:off x="1009457" y="524892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24" name="OTLSHAPE_TB_00000000000000000000000000000000_Separator1"/>
              <p:cNvCxnSpPr/>
              <p:nvPr>
                <p:custDataLst>
                  <p:tags r:id="rId13"/>
                </p:custDataLst>
              </p:nvPr>
            </p:nvCxnSpPr>
            <p:spPr>
              <a:xfrm>
                <a:off x="1872605" y="5214951"/>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OTLSHAPE_TB_00000000000000000000000000000000_TimescaleInterval2"/>
              <p:cNvSpPr txBox="1"/>
              <p:nvPr>
                <p:custDataLst>
                  <p:tags r:id="rId14"/>
                </p:custDataLst>
              </p:nvPr>
            </p:nvSpPr>
            <p:spPr>
              <a:xfrm>
                <a:off x="1936105" y="524892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2021</a:t>
                </a:r>
              </a:p>
            </p:txBody>
          </p:sp>
          <p:cxnSp>
            <p:nvCxnSpPr>
              <p:cNvPr id="26" name="OTLSHAPE_TB_00000000000000000000000000000000_Separator2"/>
              <p:cNvCxnSpPr/>
              <p:nvPr>
                <p:custDataLst>
                  <p:tags r:id="rId15"/>
                </p:custDataLst>
              </p:nvPr>
            </p:nvCxnSpPr>
            <p:spPr>
              <a:xfrm>
                <a:off x="2796721" y="5214951"/>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OTLSHAPE_TB_00000000000000000000000000000000_TimescaleInterval3"/>
              <p:cNvSpPr txBox="1"/>
              <p:nvPr>
                <p:custDataLst>
                  <p:tags r:id="rId16"/>
                </p:custDataLst>
              </p:nvPr>
            </p:nvSpPr>
            <p:spPr>
              <a:xfrm>
                <a:off x="2860221" y="524892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28" name="OTLSHAPE_TB_00000000000000000000000000000000_Separator3"/>
              <p:cNvCxnSpPr/>
              <p:nvPr>
                <p:custDataLst>
                  <p:tags r:id="rId17"/>
                </p:custDataLst>
              </p:nvPr>
            </p:nvCxnSpPr>
            <p:spPr>
              <a:xfrm>
                <a:off x="3720837" y="5214951"/>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OTLSHAPE_TB_00000000000000000000000000000000_TimescaleInterval4"/>
              <p:cNvSpPr txBox="1"/>
              <p:nvPr>
                <p:custDataLst>
                  <p:tags r:id="rId18"/>
                </p:custDataLst>
              </p:nvPr>
            </p:nvSpPr>
            <p:spPr>
              <a:xfrm>
                <a:off x="3784337" y="524892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30" name="OTLSHAPE_TB_00000000000000000000000000000000_Separator4"/>
              <p:cNvCxnSpPr/>
              <p:nvPr>
                <p:custDataLst>
                  <p:tags r:id="rId19"/>
                </p:custDataLst>
              </p:nvPr>
            </p:nvCxnSpPr>
            <p:spPr>
              <a:xfrm>
                <a:off x="4644952" y="5214951"/>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OTLSHAPE_TB_00000000000000000000000000000000_TimescaleInterval5"/>
              <p:cNvSpPr txBox="1"/>
              <p:nvPr>
                <p:custDataLst>
                  <p:tags r:id="rId20"/>
                </p:custDataLst>
              </p:nvPr>
            </p:nvSpPr>
            <p:spPr>
              <a:xfrm>
                <a:off x="4708452" y="524892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32" name="OTLSHAPE_TB_00000000000000000000000000000000_Separator5"/>
              <p:cNvCxnSpPr/>
              <p:nvPr>
                <p:custDataLst>
                  <p:tags r:id="rId21"/>
                </p:custDataLst>
              </p:nvPr>
            </p:nvCxnSpPr>
            <p:spPr>
              <a:xfrm>
                <a:off x="5571600" y="5214951"/>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OTLSHAPE_TB_00000000000000000000000000000000_TimescaleInterval6"/>
              <p:cNvSpPr txBox="1"/>
              <p:nvPr>
                <p:custDataLst>
                  <p:tags r:id="rId22"/>
                </p:custDataLst>
              </p:nvPr>
            </p:nvSpPr>
            <p:spPr>
              <a:xfrm>
                <a:off x="5635100" y="524892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34" name="OTLSHAPE_TB_00000000000000000000000000000000_Separator6"/>
              <p:cNvCxnSpPr/>
              <p:nvPr>
                <p:custDataLst>
                  <p:tags r:id="rId23"/>
                </p:custDataLst>
              </p:nvPr>
            </p:nvCxnSpPr>
            <p:spPr>
              <a:xfrm>
                <a:off x="6495716" y="5214951"/>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OTLSHAPE_TB_00000000000000000000000000000000_TimescaleInterval7"/>
              <p:cNvSpPr txBox="1"/>
              <p:nvPr>
                <p:custDataLst>
                  <p:tags r:id="rId24"/>
                </p:custDataLst>
              </p:nvPr>
            </p:nvSpPr>
            <p:spPr>
              <a:xfrm>
                <a:off x="6559216" y="524892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36" name="OTLSHAPE_TB_00000000000000000000000000000000_Separator7"/>
              <p:cNvCxnSpPr/>
              <p:nvPr>
                <p:custDataLst>
                  <p:tags r:id="rId25"/>
                </p:custDataLst>
              </p:nvPr>
            </p:nvCxnSpPr>
            <p:spPr>
              <a:xfrm>
                <a:off x="7419831" y="5214951"/>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OTLSHAPE_TB_00000000000000000000000000000000_TimescaleInterval8"/>
              <p:cNvSpPr txBox="1"/>
              <p:nvPr>
                <p:custDataLst>
                  <p:tags r:id="rId26"/>
                </p:custDataLst>
              </p:nvPr>
            </p:nvSpPr>
            <p:spPr>
              <a:xfrm>
                <a:off x="7483331" y="524892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38" name="OTLSHAPE_TB_00000000000000000000000000000000_Separator8"/>
              <p:cNvCxnSpPr/>
              <p:nvPr>
                <p:custDataLst>
                  <p:tags r:id="rId27"/>
                </p:custDataLst>
              </p:nvPr>
            </p:nvCxnSpPr>
            <p:spPr>
              <a:xfrm>
                <a:off x="8343948" y="5214951"/>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OTLSHAPE_TB_00000000000000000000000000000000_TimescaleInterval9"/>
              <p:cNvSpPr txBox="1"/>
              <p:nvPr>
                <p:custDataLst>
                  <p:tags r:id="rId28"/>
                </p:custDataLst>
              </p:nvPr>
            </p:nvSpPr>
            <p:spPr>
              <a:xfrm>
                <a:off x="8407448" y="524892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40" name="OTLSHAPE_TB_00000000000000000000000000000000_Separator9"/>
              <p:cNvCxnSpPr/>
              <p:nvPr>
                <p:custDataLst>
                  <p:tags r:id="rId29"/>
                </p:custDataLst>
              </p:nvPr>
            </p:nvCxnSpPr>
            <p:spPr>
              <a:xfrm>
                <a:off x="9270595" y="5214951"/>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OTLSHAPE_TB_00000000000000000000000000000000_TimescaleInterval10"/>
              <p:cNvSpPr txBox="1"/>
              <p:nvPr>
                <p:custDataLst>
                  <p:tags r:id="rId30"/>
                </p:custDataLst>
              </p:nvPr>
            </p:nvSpPr>
            <p:spPr>
              <a:xfrm>
                <a:off x="9334095" y="524892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42" name="OTLSHAPE_TB_00000000000000000000000000000000_Separator10"/>
              <p:cNvCxnSpPr/>
              <p:nvPr>
                <p:custDataLst>
                  <p:tags r:id="rId31"/>
                </p:custDataLst>
              </p:nvPr>
            </p:nvCxnSpPr>
            <p:spPr>
              <a:xfrm>
                <a:off x="10194711" y="5214951"/>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OTLSHAPE_TB_00000000000000000000000000000000_TimescaleInterval11"/>
              <p:cNvSpPr txBox="1"/>
              <p:nvPr>
                <p:custDataLst>
                  <p:tags r:id="rId32"/>
                </p:custDataLst>
              </p:nvPr>
            </p:nvSpPr>
            <p:spPr>
              <a:xfrm>
                <a:off x="10258211" y="5248923"/>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44" name="OTLSHAPE_TB_00000000000000000000000000000000_Separator10"/>
              <p:cNvCxnSpPr/>
              <p:nvPr>
                <p:custDataLst>
                  <p:tags r:id="rId33"/>
                </p:custDataLst>
              </p:nvPr>
            </p:nvCxnSpPr>
            <p:spPr>
              <a:xfrm>
                <a:off x="10991169" y="5208326"/>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OTLSHAPE_TB_00000000000000000000000000000000_TimescaleInterval11"/>
              <p:cNvSpPr txBox="1"/>
              <p:nvPr>
                <p:custDataLst>
                  <p:tags r:id="rId34"/>
                </p:custDataLst>
              </p:nvPr>
            </p:nvSpPr>
            <p:spPr>
              <a:xfrm>
                <a:off x="11150083" y="5234349"/>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cxnSp>
          <p:nvCxnSpPr>
            <p:cNvPr id="10" name="OTLSHAPE_T_237308a754c04e399c906058f4aa4d57_HorizontalConnector1"/>
            <p:cNvCxnSpPr>
              <a:endCxn id="15" idx="2"/>
            </p:cNvCxnSpPr>
            <p:nvPr>
              <p:custDataLst>
                <p:tags r:id="rId1"/>
              </p:custDataLst>
            </p:nvPr>
          </p:nvCxnSpPr>
          <p:spPr>
            <a:xfrm flipV="1">
              <a:off x="894164" y="4032289"/>
              <a:ext cx="10097004" cy="817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OTLSHAPE_T_c1d3f5d4595b4875a2eb6356942244a3_HorizontalConnector1"/>
            <p:cNvCxnSpPr/>
            <p:nvPr>
              <p:custDataLst>
                <p:tags r:id="rId2"/>
              </p:custDataLst>
            </p:nvPr>
          </p:nvCxnSpPr>
          <p:spPr>
            <a:xfrm>
              <a:off x="900515" y="3773759"/>
              <a:ext cx="411480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OTLSHAPE_T_c1d3f5d4595b4875a2eb6356942244a3_Shape"/>
            <p:cNvSpPr/>
            <p:nvPr>
              <p:custDataLst>
                <p:tags r:id="rId3"/>
              </p:custDataLst>
            </p:nvPr>
          </p:nvSpPr>
          <p:spPr>
            <a:xfrm>
              <a:off x="4966471" y="3672159"/>
              <a:ext cx="6675120" cy="203200"/>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TLSHAPE_T_c1d3f5d4595b4875a2eb6356942244a3_Title"/>
            <p:cNvSpPr txBox="1"/>
            <p:nvPr>
              <p:custDataLst>
                <p:tags r:id="rId4"/>
              </p:custDataLst>
            </p:nvPr>
          </p:nvSpPr>
          <p:spPr>
            <a:xfrm>
              <a:off x="127000" y="3688500"/>
              <a:ext cx="774700" cy="170519"/>
            </a:xfrm>
            <a:prstGeom prst="rect">
              <a:avLst/>
            </a:prstGeom>
            <a:noFill/>
          </p:spPr>
          <p:txBody>
            <a:bodyPr vert="horz" wrap="square" lIns="0" tIns="0" rIns="0" bIns="0" rtlCol="0" anchor="ctr" anchorCtr="0">
              <a:spAutoFit/>
            </a:bodyPr>
            <a:lstStyle/>
            <a:p>
              <a:r>
                <a:rPr lang="en-US" sz="1100" b="1" spc="-6" dirty="0" err="1">
                  <a:solidFill>
                    <a:schemeClr val="dk1"/>
                  </a:solidFill>
                  <a:latin typeface="Calibri" panose="020F0502020204030204" pitchFamily="34" charset="0"/>
                </a:rPr>
                <a:t>Metop</a:t>
              </a:r>
              <a:r>
                <a:rPr lang="en-US" sz="1100" b="1" spc="-6" dirty="0">
                  <a:solidFill>
                    <a:schemeClr val="dk1"/>
                  </a:solidFill>
                  <a:latin typeface="Calibri" panose="020F0502020204030204" pitchFamily="34" charset="0"/>
                </a:rPr>
                <a:t>-SG B1</a:t>
              </a:r>
            </a:p>
          </p:txBody>
        </p:sp>
        <p:sp>
          <p:nvSpPr>
            <p:cNvPr id="15" name="OTLSHAPE_T_237308a754c04e399c906058f4aa4d57_Shape"/>
            <p:cNvSpPr/>
            <p:nvPr>
              <p:custDataLst>
                <p:tags r:id="rId5"/>
              </p:custDataLst>
            </p:nvPr>
          </p:nvSpPr>
          <p:spPr>
            <a:xfrm>
              <a:off x="10991168" y="3938859"/>
              <a:ext cx="671431" cy="186859"/>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TLSHAPE_T_237308a754c04e399c906058f4aa4d57_Title"/>
            <p:cNvSpPr txBox="1"/>
            <p:nvPr>
              <p:custDataLst>
                <p:tags r:id="rId6"/>
              </p:custDataLst>
            </p:nvPr>
          </p:nvSpPr>
          <p:spPr>
            <a:xfrm>
              <a:off x="127000" y="3955199"/>
              <a:ext cx="774700" cy="170519"/>
            </a:xfrm>
            <a:prstGeom prst="rect">
              <a:avLst/>
            </a:prstGeom>
            <a:noFill/>
          </p:spPr>
          <p:txBody>
            <a:bodyPr vert="horz" wrap="square" lIns="0" tIns="0" rIns="0" bIns="0" rtlCol="0" anchor="ctr" anchorCtr="0">
              <a:spAutoFit/>
            </a:bodyPr>
            <a:lstStyle/>
            <a:p>
              <a:r>
                <a:rPr lang="en-US" sz="1100" b="1" spc="-6" dirty="0" err="1">
                  <a:solidFill>
                    <a:schemeClr val="dk1"/>
                  </a:solidFill>
                  <a:latin typeface="Calibri" panose="020F0502020204030204" pitchFamily="34" charset="0"/>
                </a:rPr>
                <a:t>Metop</a:t>
              </a:r>
              <a:r>
                <a:rPr lang="en-US" sz="1100" b="1" spc="-6" dirty="0">
                  <a:solidFill>
                    <a:schemeClr val="dk1"/>
                  </a:solidFill>
                  <a:latin typeface="Calibri" panose="020F0502020204030204" pitchFamily="34" charset="0"/>
                </a:rPr>
                <a:t>-SG B2</a:t>
              </a:r>
            </a:p>
          </p:txBody>
        </p:sp>
      </p:grpSp>
    </p:spTree>
    <p:extLst>
      <p:ext uri="{BB962C8B-B14F-4D97-AF65-F5344CB8AC3E}">
        <p14:creationId xmlns:p14="http://schemas.microsoft.com/office/powerpoint/2010/main" val="28589813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2676"/>
            <a:ext cx="6043280" cy="276999"/>
          </a:xfrm>
          <a:prstGeom prst="rect">
            <a:avLst/>
          </a:prstGeom>
          <a:solidFill>
            <a:schemeClr val="accent1">
              <a:lumMod val="75000"/>
            </a:schemeClr>
          </a:solidFill>
        </p:spPr>
        <p:txBody>
          <a:bodyPr wrap="square" rtlCol="0">
            <a:spAutoFit/>
          </a:bodyPr>
          <a:lstStyle/>
          <a:p>
            <a:r>
              <a:rPr lang="en-GB" sz="1200" b="1" dirty="0">
                <a:solidFill>
                  <a:schemeClr val="bg1"/>
                </a:solidFill>
              </a:rPr>
              <a:t>Synthetic Aperture Radar (Soil Moisture, Sea Ice) </a:t>
            </a:r>
          </a:p>
        </p:txBody>
      </p:sp>
      <p:sp>
        <p:nvSpPr>
          <p:cNvPr id="9" name="TextBox 8">
            <a:extLst>
              <a:ext uri="{FF2B5EF4-FFF2-40B4-BE49-F238E27FC236}">
                <a16:creationId xmlns:a16="http://schemas.microsoft.com/office/drawing/2014/main" id="{21678DBF-1BDB-477E-9D31-9120451782E7}"/>
              </a:ext>
            </a:extLst>
          </p:cNvPr>
          <p:cNvSpPr txBox="1"/>
          <p:nvPr/>
        </p:nvSpPr>
        <p:spPr>
          <a:xfrm>
            <a:off x="1908401" y="4609403"/>
            <a:ext cx="8375197" cy="923330"/>
          </a:xfrm>
          <a:prstGeom prst="rect">
            <a:avLst/>
          </a:prstGeom>
          <a:solidFill>
            <a:schemeClr val="bg1"/>
          </a:solidFill>
        </p:spPr>
        <p:txBody>
          <a:bodyPr wrap="square" rtlCol="0">
            <a:spAutoFit/>
          </a:bodyPr>
          <a:lstStyle/>
          <a:p>
            <a:pPr algn="ctr"/>
            <a:endParaRPr lang="en-GB" dirty="0">
              <a:solidFill>
                <a:schemeClr val="tx2"/>
              </a:solidFill>
            </a:endParaRPr>
          </a:p>
          <a:p>
            <a:pPr algn="ctr"/>
            <a:r>
              <a:rPr lang="en-GB" u="sng" dirty="0">
                <a:solidFill>
                  <a:schemeClr val="tx2"/>
                </a:solidFill>
              </a:rPr>
              <a:t>WGIII Assessment:</a:t>
            </a:r>
          </a:p>
          <a:p>
            <a:pPr algn="ctr"/>
            <a:r>
              <a:rPr lang="en-GB" dirty="0">
                <a:solidFill>
                  <a:schemeClr val="tx2"/>
                </a:solidFill>
              </a:rPr>
              <a:t>Low risk of not meeting Baseline commitments.</a:t>
            </a:r>
            <a:endParaRPr lang="en-US" dirty="0">
              <a:solidFill>
                <a:schemeClr val="tx2"/>
              </a:solidFill>
            </a:endParaRPr>
          </a:p>
        </p:txBody>
      </p:sp>
      <p:sp>
        <p:nvSpPr>
          <p:cNvPr id="6" name="TextBox 5">
            <a:extLst>
              <a:ext uri="{FF2B5EF4-FFF2-40B4-BE49-F238E27FC236}">
                <a16:creationId xmlns:a16="http://schemas.microsoft.com/office/drawing/2014/main" id="{03A81D22-40A6-4E1C-B4F0-BB8DE046DFEE}"/>
              </a:ext>
            </a:extLst>
          </p:cNvPr>
          <p:cNvSpPr txBox="1"/>
          <p:nvPr/>
        </p:nvSpPr>
        <p:spPr>
          <a:xfrm>
            <a:off x="6335674" y="432675"/>
            <a:ext cx="5631040" cy="307777"/>
          </a:xfrm>
          <a:prstGeom prst="rect">
            <a:avLst/>
          </a:prstGeom>
          <a:noFill/>
        </p:spPr>
        <p:txBody>
          <a:bodyPr wrap="square" rtlCol="0">
            <a:spAutoFit/>
          </a:bodyPr>
          <a:lstStyle/>
          <a:p>
            <a:r>
              <a:rPr lang="en-GB" sz="1400" dirty="0"/>
              <a:t>LEO - </a:t>
            </a:r>
            <a:r>
              <a:rPr lang="en-GB" sz="1400" dirty="0">
                <a:solidFill>
                  <a:schemeClr val="accent1">
                    <a:lumMod val="75000"/>
                  </a:schemeClr>
                </a:solidFill>
              </a:rPr>
              <a:t>1 orbit</a:t>
            </a:r>
          </a:p>
        </p:txBody>
      </p:sp>
      <p:grpSp>
        <p:nvGrpSpPr>
          <p:cNvPr id="7" name="Group 6"/>
          <p:cNvGrpSpPr/>
          <p:nvPr/>
        </p:nvGrpSpPr>
        <p:grpSpPr>
          <a:xfrm>
            <a:off x="143951" y="2028687"/>
            <a:ext cx="11904096" cy="1993184"/>
            <a:chOff x="101927" y="3937000"/>
            <a:chExt cx="11904096" cy="1993184"/>
          </a:xfrm>
        </p:grpSpPr>
        <p:cxnSp>
          <p:nvCxnSpPr>
            <p:cNvPr id="8" name="OTLSHAPE_T_adb5e9e732424e2d8ca6e32406e6cc74_HorizontalConnector1"/>
            <p:cNvCxnSpPr/>
            <p:nvPr>
              <p:custDataLst>
                <p:tags r:id="rId1"/>
              </p:custDataLst>
            </p:nvPr>
          </p:nvCxnSpPr>
          <p:spPr>
            <a:xfrm>
              <a:off x="800015" y="4838700"/>
              <a:ext cx="3908545"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OTLSHAPE_T_f30519d3018c4baf8edda20fb6b8cc27_HorizontalConnector1"/>
            <p:cNvCxnSpPr/>
            <p:nvPr>
              <p:custDataLst>
                <p:tags r:id="rId2"/>
              </p:custDataLst>
            </p:nvPr>
          </p:nvCxnSpPr>
          <p:spPr>
            <a:xfrm>
              <a:off x="785918" y="4572000"/>
              <a:ext cx="2998526"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OTLSHAPE_T_c0ba532c8aa24077a9e9f6d70d6462ea_HorizontalConnector1"/>
            <p:cNvCxnSpPr/>
            <p:nvPr>
              <p:custDataLst>
                <p:tags r:id="rId3"/>
              </p:custDataLst>
            </p:nvPr>
          </p:nvCxnSpPr>
          <p:spPr>
            <a:xfrm>
              <a:off x="790279" y="4305300"/>
              <a:ext cx="21928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OTLSHAPE_T_a9ba357bf5704ae98c79ca250b130547_HorizontalConnector1"/>
            <p:cNvCxnSpPr/>
            <p:nvPr>
              <p:custDataLst>
                <p:tags r:id="rId4"/>
              </p:custDataLst>
            </p:nvPr>
          </p:nvCxnSpPr>
          <p:spPr>
            <a:xfrm>
              <a:off x="796629" y="4038600"/>
              <a:ext cx="21293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OTLSHAPE_T_a9ba357bf5704ae98c79ca250b130547_Shape"/>
            <p:cNvSpPr/>
            <p:nvPr>
              <p:custDataLst>
                <p:tags r:id="rId5"/>
              </p:custDataLst>
            </p:nvPr>
          </p:nvSpPr>
          <p:spPr>
            <a:xfrm>
              <a:off x="1009565" y="3937000"/>
              <a:ext cx="2781300" cy="203200"/>
            </a:xfrm>
            <a:prstGeom prst="snip2DiagRect">
              <a:avLst>
                <a:gd name="adj1" fmla="val 100000"/>
                <a:gd name="adj2" fmla="val 16667"/>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TLSHAPE_T_a9ba357bf5704ae98c79ca250b130547_Title"/>
            <p:cNvSpPr txBox="1"/>
            <p:nvPr>
              <p:custDataLst>
                <p:tags r:id="rId6"/>
              </p:custDataLst>
            </p:nvPr>
          </p:nvSpPr>
          <p:spPr>
            <a:xfrm>
              <a:off x="127000" y="3953340"/>
              <a:ext cx="673100" cy="170519"/>
            </a:xfrm>
            <a:prstGeom prst="rect">
              <a:avLst/>
            </a:prstGeom>
            <a:noFill/>
          </p:spPr>
          <p:txBody>
            <a:bodyPr vert="horz" wrap="square" lIns="0" tIns="0" rIns="0" bIns="0" rtlCol="0" anchor="ctr" anchorCtr="0">
              <a:spAutoFit/>
            </a:bodyPr>
            <a:lstStyle/>
            <a:p>
              <a:r>
                <a:rPr lang="en-US" sz="1100" b="1" spc="-8">
                  <a:solidFill>
                    <a:schemeClr val="dk1"/>
                  </a:solidFill>
                  <a:latin typeface="Calibri" panose="020F0502020204030204" pitchFamily="34" charset="0"/>
                </a:rPr>
                <a:t>Sentinel-1A</a:t>
              </a:r>
            </a:p>
          </p:txBody>
        </p:sp>
        <p:sp>
          <p:nvSpPr>
            <p:cNvPr id="16" name="OTLSHAPE_T_c0ba532c8aa24077a9e9f6d70d6462ea_Shape"/>
            <p:cNvSpPr/>
            <p:nvPr>
              <p:custDataLst>
                <p:tags r:id="rId7"/>
              </p:custDataLst>
            </p:nvPr>
          </p:nvSpPr>
          <p:spPr>
            <a:xfrm>
              <a:off x="1009565" y="4203700"/>
              <a:ext cx="4635500" cy="203200"/>
            </a:xfrm>
            <a:prstGeom prst="snip2DiagRect">
              <a:avLst>
                <a:gd name="adj1" fmla="val 100000"/>
                <a:gd name="adj2" fmla="val 16667"/>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TLSHAPE_T_c0ba532c8aa24077a9e9f6d70d6462ea_Title"/>
            <p:cNvSpPr txBox="1"/>
            <p:nvPr>
              <p:custDataLst>
                <p:tags r:id="rId8"/>
              </p:custDataLst>
            </p:nvPr>
          </p:nvSpPr>
          <p:spPr>
            <a:xfrm>
              <a:off x="127000" y="4220040"/>
              <a:ext cx="673100" cy="170519"/>
            </a:xfrm>
            <a:prstGeom prst="rect">
              <a:avLst/>
            </a:prstGeom>
            <a:noFill/>
          </p:spPr>
          <p:txBody>
            <a:bodyPr vert="horz" wrap="square" lIns="0" tIns="0" rIns="0" bIns="0" rtlCol="0" anchor="ctr" anchorCtr="0">
              <a:spAutoFit/>
            </a:bodyPr>
            <a:lstStyle/>
            <a:p>
              <a:r>
                <a:rPr lang="en-US" sz="1100" b="1" spc="-8">
                  <a:solidFill>
                    <a:schemeClr val="dk1"/>
                  </a:solidFill>
                  <a:latin typeface="Calibri" panose="020F0502020204030204" pitchFamily="34" charset="0"/>
                </a:rPr>
                <a:t>Sentinel-1B</a:t>
              </a:r>
            </a:p>
          </p:txBody>
        </p:sp>
        <p:sp>
          <p:nvSpPr>
            <p:cNvPr id="18" name="OTLSHAPE_T_f30519d3018c4baf8edda20fb6b8cc27_Shape"/>
            <p:cNvSpPr/>
            <p:nvPr>
              <p:custDataLst>
                <p:tags r:id="rId9"/>
              </p:custDataLst>
            </p:nvPr>
          </p:nvSpPr>
          <p:spPr>
            <a:xfrm>
              <a:off x="3784445" y="4470400"/>
              <a:ext cx="7404100" cy="203200"/>
            </a:xfrm>
            <a:prstGeom prst="snip2DiagRect">
              <a:avLst>
                <a:gd name="adj1" fmla="val 100000"/>
                <a:gd name="adj2" fmla="val 16667"/>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TLSHAPE_T_f30519d3018c4baf8edda20fb6b8cc27_Title"/>
            <p:cNvSpPr txBox="1"/>
            <p:nvPr>
              <p:custDataLst>
                <p:tags r:id="rId10"/>
              </p:custDataLst>
            </p:nvPr>
          </p:nvSpPr>
          <p:spPr>
            <a:xfrm>
              <a:off x="127000" y="4486740"/>
              <a:ext cx="660400" cy="170519"/>
            </a:xfrm>
            <a:prstGeom prst="rect">
              <a:avLst/>
            </a:prstGeom>
            <a:noFill/>
          </p:spPr>
          <p:txBody>
            <a:bodyPr vert="horz" wrap="square" lIns="0" tIns="0" rIns="0" bIns="0" rtlCol="0" anchor="ctr" anchorCtr="0">
              <a:spAutoFit/>
            </a:bodyPr>
            <a:lstStyle/>
            <a:p>
              <a:r>
                <a:rPr lang="en-US" sz="1100" b="1" spc="-8">
                  <a:solidFill>
                    <a:schemeClr val="dk1"/>
                  </a:solidFill>
                  <a:latin typeface="Calibri" panose="020F0502020204030204" pitchFamily="34" charset="0"/>
                </a:rPr>
                <a:t>Sentinel-1C</a:t>
              </a:r>
            </a:p>
          </p:txBody>
        </p:sp>
        <p:sp>
          <p:nvSpPr>
            <p:cNvPr id="20" name="OTLSHAPE_T_adb5e9e732424e2d8ca6e32406e6cc74_Shape"/>
            <p:cNvSpPr/>
            <p:nvPr>
              <p:custDataLst>
                <p:tags r:id="rId11"/>
              </p:custDataLst>
            </p:nvPr>
          </p:nvSpPr>
          <p:spPr>
            <a:xfrm>
              <a:off x="4708560" y="4737100"/>
              <a:ext cx="6477000" cy="203200"/>
            </a:xfrm>
            <a:prstGeom prst="snip2DiagRect">
              <a:avLst>
                <a:gd name="adj1" fmla="val 100000"/>
                <a:gd name="adj2" fmla="val 16667"/>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TLSHAPE_T_adb5e9e732424e2d8ca6e32406e6cc74_Title"/>
            <p:cNvSpPr txBox="1"/>
            <p:nvPr>
              <p:custDataLst>
                <p:tags r:id="rId12"/>
              </p:custDataLst>
            </p:nvPr>
          </p:nvSpPr>
          <p:spPr>
            <a:xfrm>
              <a:off x="127000" y="4753440"/>
              <a:ext cx="673100" cy="170519"/>
            </a:xfrm>
            <a:prstGeom prst="rect">
              <a:avLst/>
            </a:prstGeom>
            <a:noFill/>
          </p:spPr>
          <p:txBody>
            <a:bodyPr vert="horz" wrap="square" lIns="0" tIns="0" rIns="0" bIns="0" rtlCol="0" anchor="ctr" anchorCtr="0">
              <a:spAutoFit/>
            </a:bodyPr>
            <a:lstStyle/>
            <a:p>
              <a:r>
                <a:rPr lang="en-US" sz="1100" b="1" spc="-8">
                  <a:solidFill>
                    <a:schemeClr val="dk1"/>
                  </a:solidFill>
                  <a:latin typeface="Calibri" panose="020F0502020204030204" pitchFamily="34" charset="0"/>
                </a:rPr>
                <a:t>Sentinel-1D</a:t>
              </a:r>
            </a:p>
          </p:txBody>
        </p:sp>
        <p:grpSp>
          <p:nvGrpSpPr>
            <p:cNvPr id="22" name="Group 21"/>
            <p:cNvGrpSpPr/>
            <p:nvPr/>
          </p:nvGrpSpPr>
          <p:grpSpPr>
            <a:xfrm>
              <a:off x="101927" y="5190658"/>
              <a:ext cx="11904096" cy="739526"/>
              <a:chOff x="213691" y="5143500"/>
              <a:chExt cx="11904096" cy="739526"/>
            </a:xfrm>
          </p:grpSpPr>
          <p:sp>
            <p:nvSpPr>
              <p:cNvPr id="23" name="OTLSHAPE_TB_00000000000000000000000000000000_LeftEndCaps"/>
              <p:cNvSpPr txBox="1"/>
              <p:nvPr>
                <p:custDataLst>
                  <p:tags r:id="rId13"/>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24" name="OTLSHAPE_TB_00000000000000000000000000000000_RightEndCaps"/>
              <p:cNvSpPr txBox="1"/>
              <p:nvPr>
                <p:custDataLst>
                  <p:tags r:id="rId14"/>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25" name="OTLSHAPE_TB_00000000000000000000000000000000_ScaleContainer"/>
              <p:cNvSpPr/>
              <p:nvPr>
                <p:custDataLst>
                  <p:tags r:id="rId15"/>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TLSHAPE_TB_00000000000000000000000000000000_TodayMarkerShape"/>
              <p:cNvSpPr/>
              <p:nvPr>
                <p:custDataLst>
                  <p:tags r:id="rId16"/>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TLSHAPE_TB_00000000000000000000000000000000_TodayMarkerText"/>
              <p:cNvSpPr txBox="1"/>
              <p:nvPr>
                <p:custDataLst>
                  <p:tags r:id="rId17"/>
                </p:custDataLst>
              </p:nvPr>
            </p:nvSpPr>
            <p:spPr>
              <a:xfrm>
                <a:off x="866077" y="5651500"/>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29" name="OTLSHAPE_TB_00000000000000000000000000000000_TimescaleInterval1"/>
              <p:cNvSpPr txBox="1"/>
              <p:nvPr>
                <p:custDataLst>
                  <p:tags r:id="rId18"/>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30" name="OTLSHAPE_TB_00000000000000000000000000000000_Separator1"/>
              <p:cNvCxnSpPr/>
              <p:nvPr>
                <p:custDataLst>
                  <p:tags r:id="rId19"/>
                </p:custDataLst>
              </p:nvPr>
            </p:nvCxnSpPr>
            <p:spPr>
              <a:xfrm>
                <a:off x="193621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OTLSHAPE_TB_00000000000000000000000000000000_TimescaleInterval2"/>
              <p:cNvSpPr txBox="1"/>
              <p:nvPr>
                <p:custDataLst>
                  <p:tags r:id="rId20"/>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2021</a:t>
                </a:r>
              </a:p>
            </p:txBody>
          </p:sp>
          <p:cxnSp>
            <p:nvCxnSpPr>
              <p:cNvPr id="32" name="OTLSHAPE_TB_00000000000000000000000000000000_Separator2"/>
              <p:cNvCxnSpPr/>
              <p:nvPr>
                <p:custDataLst>
                  <p:tags r:id="rId21"/>
                </p:custDataLst>
              </p:nvPr>
            </p:nvCxnSpPr>
            <p:spPr>
              <a:xfrm>
                <a:off x="286032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OTLSHAPE_TB_00000000000000000000000000000000_TimescaleInterval3"/>
              <p:cNvSpPr txBox="1"/>
              <p:nvPr>
                <p:custDataLst>
                  <p:tags r:id="rId22"/>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34" name="OTLSHAPE_TB_00000000000000000000000000000000_Separator3"/>
              <p:cNvCxnSpPr/>
              <p:nvPr>
                <p:custDataLst>
                  <p:tags r:id="rId23"/>
                </p:custDataLst>
              </p:nvPr>
            </p:nvCxnSpPr>
            <p:spPr>
              <a:xfrm>
                <a:off x="3784445"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OTLSHAPE_TB_00000000000000000000000000000000_TimescaleInterval4"/>
              <p:cNvSpPr txBox="1"/>
              <p:nvPr>
                <p:custDataLst>
                  <p:tags r:id="rId24"/>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36" name="OTLSHAPE_TB_00000000000000000000000000000000_Separator4"/>
              <p:cNvCxnSpPr/>
              <p:nvPr>
                <p:custDataLst>
                  <p:tags r:id="rId25"/>
                </p:custDataLst>
              </p:nvPr>
            </p:nvCxnSpPr>
            <p:spPr>
              <a:xfrm>
                <a:off x="4708560"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OTLSHAPE_TB_00000000000000000000000000000000_TimescaleInterval5"/>
              <p:cNvSpPr txBox="1"/>
              <p:nvPr>
                <p:custDataLst>
                  <p:tags r:id="rId26"/>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38" name="OTLSHAPE_TB_00000000000000000000000000000000_Separator5"/>
              <p:cNvCxnSpPr/>
              <p:nvPr>
                <p:custDataLst>
                  <p:tags r:id="rId27"/>
                </p:custDataLst>
              </p:nvPr>
            </p:nvCxnSpPr>
            <p:spPr>
              <a:xfrm>
                <a:off x="5635208"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OTLSHAPE_TB_00000000000000000000000000000000_TimescaleInterval6"/>
              <p:cNvSpPr txBox="1"/>
              <p:nvPr>
                <p:custDataLst>
                  <p:tags r:id="rId28"/>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40" name="OTLSHAPE_TB_00000000000000000000000000000000_Separator6"/>
              <p:cNvCxnSpPr/>
              <p:nvPr>
                <p:custDataLst>
                  <p:tags r:id="rId29"/>
                </p:custDataLst>
              </p:nvPr>
            </p:nvCxnSpPr>
            <p:spPr>
              <a:xfrm>
                <a:off x="6559324"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OTLSHAPE_TB_00000000000000000000000000000000_TimescaleInterval7"/>
              <p:cNvSpPr txBox="1"/>
              <p:nvPr>
                <p:custDataLst>
                  <p:tags r:id="rId30"/>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42" name="OTLSHAPE_TB_00000000000000000000000000000000_Separator7"/>
              <p:cNvCxnSpPr/>
              <p:nvPr>
                <p:custDataLst>
                  <p:tags r:id="rId31"/>
                </p:custDataLst>
              </p:nvPr>
            </p:nvCxnSpPr>
            <p:spPr>
              <a:xfrm>
                <a:off x="748343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OTLSHAPE_TB_00000000000000000000000000000000_TimescaleInterval8"/>
              <p:cNvSpPr txBox="1"/>
              <p:nvPr>
                <p:custDataLst>
                  <p:tags r:id="rId32"/>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44" name="OTLSHAPE_TB_00000000000000000000000000000000_Separator8"/>
              <p:cNvCxnSpPr/>
              <p:nvPr>
                <p:custDataLst>
                  <p:tags r:id="rId33"/>
                </p:custDataLst>
              </p:nvPr>
            </p:nvCxnSpPr>
            <p:spPr>
              <a:xfrm>
                <a:off x="8407556"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OTLSHAPE_TB_00000000000000000000000000000000_TimescaleInterval9"/>
              <p:cNvSpPr txBox="1"/>
              <p:nvPr>
                <p:custDataLst>
                  <p:tags r:id="rId34"/>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46" name="OTLSHAPE_TB_00000000000000000000000000000000_Separator9"/>
              <p:cNvCxnSpPr/>
              <p:nvPr>
                <p:custDataLst>
                  <p:tags r:id="rId35"/>
                </p:custDataLst>
              </p:nvPr>
            </p:nvCxnSpPr>
            <p:spPr>
              <a:xfrm>
                <a:off x="933420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7" name="OTLSHAPE_TB_00000000000000000000000000000000_TimescaleInterval10"/>
              <p:cNvSpPr txBox="1"/>
              <p:nvPr>
                <p:custDataLst>
                  <p:tags r:id="rId36"/>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48" name="OTLSHAPE_TB_00000000000000000000000000000000_Separator10"/>
              <p:cNvCxnSpPr/>
              <p:nvPr>
                <p:custDataLst>
                  <p:tags r:id="rId37"/>
                </p:custDataLst>
              </p:nvPr>
            </p:nvCxnSpPr>
            <p:spPr>
              <a:xfrm>
                <a:off x="1025831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9" name="OTLSHAPE_TB_00000000000000000000000000000000_TimescaleInterval11"/>
              <p:cNvSpPr txBox="1"/>
              <p:nvPr>
                <p:custDataLst>
                  <p:tags r:id="rId38"/>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50" name="OTLSHAPE_TB_00000000000000000000000000000000_Separator10"/>
              <p:cNvCxnSpPr/>
              <p:nvPr>
                <p:custDataLst>
                  <p:tags r:id="rId39"/>
                </p:custDataLst>
              </p:nvPr>
            </p:nvCxnSpPr>
            <p:spPr>
              <a:xfrm>
                <a:off x="11054777" y="520037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OTLSHAPE_TB_00000000000000000000000000000000_TimescaleInterval11"/>
              <p:cNvSpPr txBox="1"/>
              <p:nvPr>
                <p:custDataLst>
                  <p:tags r:id="rId40"/>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grpSp>
    </p:spTree>
    <p:extLst>
      <p:ext uri="{BB962C8B-B14F-4D97-AF65-F5344CB8AC3E}">
        <p14:creationId xmlns:p14="http://schemas.microsoft.com/office/powerpoint/2010/main" val="36545725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2676"/>
            <a:ext cx="6043280" cy="276999"/>
          </a:xfrm>
          <a:prstGeom prst="rect">
            <a:avLst/>
          </a:prstGeom>
          <a:solidFill>
            <a:schemeClr val="accent1">
              <a:lumMod val="75000"/>
            </a:schemeClr>
          </a:solidFill>
        </p:spPr>
        <p:txBody>
          <a:bodyPr wrap="square" rtlCol="0">
            <a:spAutoFit/>
          </a:bodyPr>
          <a:lstStyle/>
          <a:p>
            <a:r>
              <a:rPr lang="en-GB" sz="1200" b="1" dirty="0">
                <a:solidFill>
                  <a:schemeClr val="bg1"/>
                </a:solidFill>
              </a:rPr>
              <a:t>High Resolution Optical Imager (Land Use, Vegetation Type and Status)</a:t>
            </a:r>
          </a:p>
        </p:txBody>
      </p:sp>
      <p:sp>
        <p:nvSpPr>
          <p:cNvPr id="9" name="TextBox 8">
            <a:extLst>
              <a:ext uri="{FF2B5EF4-FFF2-40B4-BE49-F238E27FC236}">
                <a16:creationId xmlns:a16="http://schemas.microsoft.com/office/drawing/2014/main" id="{21678DBF-1BDB-477E-9D31-9120451782E7}"/>
              </a:ext>
            </a:extLst>
          </p:cNvPr>
          <p:cNvSpPr txBox="1"/>
          <p:nvPr/>
        </p:nvSpPr>
        <p:spPr>
          <a:xfrm>
            <a:off x="1908401" y="4390742"/>
            <a:ext cx="8375197" cy="923330"/>
          </a:xfrm>
          <a:prstGeom prst="rect">
            <a:avLst/>
          </a:prstGeom>
          <a:solidFill>
            <a:schemeClr val="bg1"/>
          </a:solidFill>
        </p:spPr>
        <p:txBody>
          <a:bodyPr wrap="square" rtlCol="0">
            <a:spAutoFit/>
          </a:bodyPr>
          <a:lstStyle/>
          <a:p>
            <a:pPr algn="ctr"/>
            <a:endParaRPr lang="en-GB" dirty="0">
              <a:solidFill>
                <a:schemeClr val="tx2"/>
              </a:solidFill>
            </a:endParaRPr>
          </a:p>
          <a:p>
            <a:pPr algn="ctr"/>
            <a:r>
              <a:rPr lang="en-GB" u="sng" dirty="0">
                <a:solidFill>
                  <a:schemeClr val="tx2"/>
                </a:solidFill>
              </a:rPr>
              <a:t>WGIII Assessment:</a:t>
            </a:r>
          </a:p>
          <a:p>
            <a:pPr algn="ctr"/>
            <a:r>
              <a:rPr lang="en-GB" dirty="0">
                <a:solidFill>
                  <a:schemeClr val="tx2"/>
                </a:solidFill>
              </a:rPr>
              <a:t>Low risk of not meeting Baseline commitments.</a:t>
            </a:r>
            <a:endParaRPr lang="en-US" dirty="0">
              <a:solidFill>
                <a:schemeClr val="tx2"/>
              </a:solidFill>
            </a:endParaRPr>
          </a:p>
        </p:txBody>
      </p:sp>
      <p:sp>
        <p:nvSpPr>
          <p:cNvPr id="6" name="TextBox 5">
            <a:extLst>
              <a:ext uri="{FF2B5EF4-FFF2-40B4-BE49-F238E27FC236}">
                <a16:creationId xmlns:a16="http://schemas.microsoft.com/office/drawing/2014/main" id="{03A81D22-40A6-4E1C-B4F0-BB8DE046DFEE}"/>
              </a:ext>
            </a:extLst>
          </p:cNvPr>
          <p:cNvSpPr txBox="1"/>
          <p:nvPr/>
        </p:nvSpPr>
        <p:spPr>
          <a:xfrm>
            <a:off x="6216977" y="432676"/>
            <a:ext cx="5975023" cy="307777"/>
          </a:xfrm>
          <a:prstGeom prst="rect">
            <a:avLst/>
          </a:prstGeom>
          <a:noFill/>
        </p:spPr>
        <p:txBody>
          <a:bodyPr wrap="square" rtlCol="0">
            <a:spAutoFit/>
          </a:bodyPr>
          <a:lstStyle/>
          <a:p>
            <a:r>
              <a:rPr lang="en-GB" sz="1400" dirty="0"/>
              <a:t>LEO - </a:t>
            </a:r>
            <a:r>
              <a:rPr lang="en-GB" sz="1400" dirty="0">
                <a:solidFill>
                  <a:schemeClr val="accent1">
                    <a:lumMod val="75000"/>
                  </a:schemeClr>
                </a:solidFill>
              </a:rPr>
              <a:t>1 orbit</a:t>
            </a:r>
          </a:p>
        </p:txBody>
      </p:sp>
      <p:grpSp>
        <p:nvGrpSpPr>
          <p:cNvPr id="7" name="Group 6"/>
          <p:cNvGrpSpPr/>
          <p:nvPr/>
        </p:nvGrpSpPr>
        <p:grpSpPr>
          <a:xfrm>
            <a:off x="143951" y="2478861"/>
            <a:ext cx="11904096" cy="1900277"/>
            <a:chOff x="89208" y="3937000"/>
            <a:chExt cx="11904096" cy="1900277"/>
          </a:xfrm>
        </p:grpSpPr>
        <p:cxnSp>
          <p:nvCxnSpPr>
            <p:cNvPr id="8" name="OTLSHAPE_T_adb5e9e732424e2d8ca6e32406e6cc74_HorizontalConnector1"/>
            <p:cNvCxnSpPr/>
            <p:nvPr>
              <p:custDataLst>
                <p:tags r:id="rId1"/>
              </p:custDataLst>
            </p:nvPr>
          </p:nvCxnSpPr>
          <p:spPr>
            <a:xfrm>
              <a:off x="800015" y="4838700"/>
              <a:ext cx="3908545"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OTLSHAPE_T_f30519d3018c4baf8edda20fb6b8cc27_HorizontalConnector1"/>
            <p:cNvCxnSpPr/>
            <p:nvPr>
              <p:custDataLst>
                <p:tags r:id="rId2"/>
              </p:custDataLst>
            </p:nvPr>
          </p:nvCxnSpPr>
          <p:spPr>
            <a:xfrm>
              <a:off x="785918" y="4572000"/>
              <a:ext cx="2998526"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OTLSHAPE_T_c0ba532c8aa24077a9e9f6d70d6462ea_HorizontalConnector1"/>
            <p:cNvCxnSpPr/>
            <p:nvPr>
              <p:custDataLst>
                <p:tags r:id="rId3"/>
              </p:custDataLst>
            </p:nvPr>
          </p:nvCxnSpPr>
          <p:spPr>
            <a:xfrm>
              <a:off x="790279" y="4305300"/>
              <a:ext cx="21928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OTLSHAPE_T_a9ba357bf5704ae98c79ca250b130547_HorizontalConnector1"/>
            <p:cNvCxnSpPr/>
            <p:nvPr>
              <p:custDataLst>
                <p:tags r:id="rId4"/>
              </p:custDataLst>
            </p:nvPr>
          </p:nvCxnSpPr>
          <p:spPr>
            <a:xfrm>
              <a:off x="796629" y="4038600"/>
              <a:ext cx="21293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OTLSHAPE_T_a9ba357bf5704ae98c79ca250b130547_Shape"/>
            <p:cNvSpPr/>
            <p:nvPr>
              <p:custDataLst>
                <p:tags r:id="rId5"/>
              </p:custDataLst>
            </p:nvPr>
          </p:nvSpPr>
          <p:spPr>
            <a:xfrm>
              <a:off x="1009565" y="3937000"/>
              <a:ext cx="2781300" cy="203200"/>
            </a:xfrm>
            <a:prstGeom prst="snip2DiagRect">
              <a:avLst>
                <a:gd name="adj1" fmla="val 100000"/>
                <a:gd name="adj2" fmla="val 16667"/>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5" name="OTLSHAPE_T_a9ba357bf5704ae98c79ca250b130547_Title"/>
            <p:cNvSpPr txBox="1"/>
            <p:nvPr>
              <p:custDataLst>
                <p:tags r:id="rId6"/>
              </p:custDataLst>
            </p:nvPr>
          </p:nvSpPr>
          <p:spPr>
            <a:xfrm>
              <a:off x="127000" y="3953340"/>
              <a:ext cx="673100" cy="170519"/>
            </a:xfrm>
            <a:prstGeom prst="rect">
              <a:avLst/>
            </a:prstGeom>
            <a:noFill/>
          </p:spPr>
          <p:txBody>
            <a:bodyPr vert="horz" wrap="square" lIns="0" tIns="0" rIns="0" bIns="0" rtlCol="0" anchor="ctr" anchorCtr="0">
              <a:spAutoFit/>
            </a:bodyPr>
            <a:lstStyle/>
            <a:p>
              <a:r>
                <a:rPr lang="en-US" sz="1100" b="1" spc="-8">
                  <a:solidFill>
                    <a:schemeClr val="dk1"/>
                  </a:solidFill>
                  <a:latin typeface="Calibri" panose="020F0502020204030204" pitchFamily="34" charset="0"/>
                </a:rPr>
                <a:t>Sentinel-2A</a:t>
              </a:r>
            </a:p>
          </p:txBody>
        </p:sp>
        <p:sp>
          <p:nvSpPr>
            <p:cNvPr id="16" name="OTLSHAPE_T_c0ba532c8aa24077a9e9f6d70d6462ea_Shape"/>
            <p:cNvSpPr/>
            <p:nvPr>
              <p:custDataLst>
                <p:tags r:id="rId7"/>
              </p:custDataLst>
            </p:nvPr>
          </p:nvSpPr>
          <p:spPr>
            <a:xfrm>
              <a:off x="1009565" y="4203700"/>
              <a:ext cx="4635500" cy="203200"/>
            </a:xfrm>
            <a:prstGeom prst="snip2DiagRect">
              <a:avLst>
                <a:gd name="adj1" fmla="val 100000"/>
                <a:gd name="adj2" fmla="val 16667"/>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7" name="OTLSHAPE_T_c0ba532c8aa24077a9e9f6d70d6462ea_Title"/>
            <p:cNvSpPr txBox="1"/>
            <p:nvPr>
              <p:custDataLst>
                <p:tags r:id="rId8"/>
              </p:custDataLst>
            </p:nvPr>
          </p:nvSpPr>
          <p:spPr>
            <a:xfrm>
              <a:off x="127000" y="4220040"/>
              <a:ext cx="673100" cy="170519"/>
            </a:xfrm>
            <a:prstGeom prst="rect">
              <a:avLst/>
            </a:prstGeom>
            <a:noFill/>
          </p:spPr>
          <p:txBody>
            <a:bodyPr vert="horz" wrap="square" lIns="0" tIns="0" rIns="0" bIns="0" rtlCol="0" anchor="ctr" anchorCtr="0">
              <a:spAutoFit/>
            </a:bodyPr>
            <a:lstStyle/>
            <a:p>
              <a:r>
                <a:rPr lang="en-US" sz="1100" b="1" spc="-8">
                  <a:solidFill>
                    <a:schemeClr val="dk1"/>
                  </a:solidFill>
                  <a:latin typeface="Calibri" panose="020F0502020204030204" pitchFamily="34" charset="0"/>
                </a:rPr>
                <a:t>Sentinel-2B</a:t>
              </a:r>
            </a:p>
          </p:txBody>
        </p:sp>
        <p:sp>
          <p:nvSpPr>
            <p:cNvPr id="18" name="OTLSHAPE_T_f30519d3018c4baf8edda20fb6b8cc27_Shape"/>
            <p:cNvSpPr/>
            <p:nvPr>
              <p:custDataLst>
                <p:tags r:id="rId9"/>
              </p:custDataLst>
            </p:nvPr>
          </p:nvSpPr>
          <p:spPr>
            <a:xfrm>
              <a:off x="3784445" y="4470400"/>
              <a:ext cx="7404100" cy="203200"/>
            </a:xfrm>
            <a:prstGeom prst="snip2DiagRect">
              <a:avLst>
                <a:gd name="adj1" fmla="val 100000"/>
                <a:gd name="adj2" fmla="val 16667"/>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9" name="OTLSHAPE_T_f30519d3018c4baf8edda20fb6b8cc27_Title"/>
            <p:cNvSpPr txBox="1"/>
            <p:nvPr>
              <p:custDataLst>
                <p:tags r:id="rId10"/>
              </p:custDataLst>
            </p:nvPr>
          </p:nvSpPr>
          <p:spPr>
            <a:xfrm>
              <a:off x="127000" y="4486740"/>
              <a:ext cx="660400" cy="170519"/>
            </a:xfrm>
            <a:prstGeom prst="rect">
              <a:avLst/>
            </a:prstGeom>
            <a:noFill/>
          </p:spPr>
          <p:txBody>
            <a:bodyPr vert="horz" wrap="square" lIns="0" tIns="0" rIns="0" bIns="0" rtlCol="0" anchor="ctr" anchorCtr="0">
              <a:spAutoFit/>
            </a:bodyPr>
            <a:lstStyle/>
            <a:p>
              <a:r>
                <a:rPr lang="en-US" sz="1100" b="1" spc="-8">
                  <a:solidFill>
                    <a:schemeClr val="dk1"/>
                  </a:solidFill>
                  <a:latin typeface="Calibri" panose="020F0502020204030204" pitchFamily="34" charset="0"/>
                </a:rPr>
                <a:t>Sentinel-2C</a:t>
              </a:r>
            </a:p>
          </p:txBody>
        </p:sp>
        <p:sp>
          <p:nvSpPr>
            <p:cNvPr id="20" name="OTLSHAPE_T_adb5e9e732424e2d8ca6e32406e6cc74_Shape"/>
            <p:cNvSpPr/>
            <p:nvPr>
              <p:custDataLst>
                <p:tags r:id="rId11"/>
              </p:custDataLst>
            </p:nvPr>
          </p:nvSpPr>
          <p:spPr>
            <a:xfrm>
              <a:off x="4708560" y="4737100"/>
              <a:ext cx="6477000" cy="203200"/>
            </a:xfrm>
            <a:prstGeom prst="snip2DiagRect">
              <a:avLst>
                <a:gd name="adj1" fmla="val 100000"/>
                <a:gd name="adj2" fmla="val 16667"/>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1" name="OTLSHAPE_T_adb5e9e732424e2d8ca6e32406e6cc74_Title"/>
            <p:cNvSpPr txBox="1"/>
            <p:nvPr>
              <p:custDataLst>
                <p:tags r:id="rId12"/>
              </p:custDataLst>
            </p:nvPr>
          </p:nvSpPr>
          <p:spPr>
            <a:xfrm>
              <a:off x="127000" y="4753440"/>
              <a:ext cx="673100" cy="170519"/>
            </a:xfrm>
            <a:prstGeom prst="rect">
              <a:avLst/>
            </a:prstGeom>
            <a:noFill/>
          </p:spPr>
          <p:txBody>
            <a:bodyPr vert="horz" wrap="square" lIns="0" tIns="0" rIns="0" bIns="0" rtlCol="0" anchor="ctr" anchorCtr="0">
              <a:spAutoFit/>
            </a:bodyPr>
            <a:lstStyle/>
            <a:p>
              <a:r>
                <a:rPr lang="en-US" sz="1100" b="1" spc="-8">
                  <a:solidFill>
                    <a:schemeClr val="dk1"/>
                  </a:solidFill>
                  <a:latin typeface="Calibri" panose="020F0502020204030204" pitchFamily="34" charset="0"/>
                </a:rPr>
                <a:t>Sentinel-2D</a:t>
              </a:r>
            </a:p>
          </p:txBody>
        </p:sp>
        <p:grpSp>
          <p:nvGrpSpPr>
            <p:cNvPr id="22" name="Group 21"/>
            <p:cNvGrpSpPr/>
            <p:nvPr/>
          </p:nvGrpSpPr>
          <p:grpSpPr>
            <a:xfrm>
              <a:off x="89208" y="5097751"/>
              <a:ext cx="11904096" cy="739526"/>
              <a:chOff x="213691" y="5143500"/>
              <a:chExt cx="11904096" cy="739526"/>
            </a:xfrm>
          </p:grpSpPr>
          <p:sp>
            <p:nvSpPr>
              <p:cNvPr id="23" name="OTLSHAPE_TB_00000000000000000000000000000000_LeftEndCaps"/>
              <p:cNvSpPr txBox="1"/>
              <p:nvPr>
                <p:custDataLst>
                  <p:tags r:id="rId13"/>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24" name="OTLSHAPE_TB_00000000000000000000000000000000_RightEndCaps"/>
              <p:cNvSpPr txBox="1"/>
              <p:nvPr>
                <p:custDataLst>
                  <p:tags r:id="rId14"/>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25" name="OTLSHAPE_TB_00000000000000000000000000000000_ScaleContainer"/>
              <p:cNvSpPr/>
              <p:nvPr>
                <p:custDataLst>
                  <p:tags r:id="rId15"/>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TLSHAPE_TB_00000000000000000000000000000000_TodayMarkerShape"/>
              <p:cNvSpPr/>
              <p:nvPr>
                <p:custDataLst>
                  <p:tags r:id="rId16"/>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TLSHAPE_TB_00000000000000000000000000000000_TodayMarkerText"/>
              <p:cNvSpPr txBox="1"/>
              <p:nvPr>
                <p:custDataLst>
                  <p:tags r:id="rId17"/>
                </p:custDataLst>
              </p:nvPr>
            </p:nvSpPr>
            <p:spPr>
              <a:xfrm>
                <a:off x="866077" y="5651500"/>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29" name="OTLSHAPE_TB_00000000000000000000000000000000_TimescaleInterval1"/>
              <p:cNvSpPr txBox="1"/>
              <p:nvPr>
                <p:custDataLst>
                  <p:tags r:id="rId18"/>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30" name="OTLSHAPE_TB_00000000000000000000000000000000_Separator1"/>
              <p:cNvCxnSpPr/>
              <p:nvPr>
                <p:custDataLst>
                  <p:tags r:id="rId19"/>
                </p:custDataLst>
              </p:nvPr>
            </p:nvCxnSpPr>
            <p:spPr>
              <a:xfrm>
                <a:off x="193621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OTLSHAPE_TB_00000000000000000000000000000000_TimescaleInterval2"/>
              <p:cNvSpPr txBox="1"/>
              <p:nvPr>
                <p:custDataLst>
                  <p:tags r:id="rId20"/>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2021</a:t>
                </a:r>
              </a:p>
            </p:txBody>
          </p:sp>
          <p:cxnSp>
            <p:nvCxnSpPr>
              <p:cNvPr id="32" name="OTLSHAPE_TB_00000000000000000000000000000000_Separator2"/>
              <p:cNvCxnSpPr/>
              <p:nvPr>
                <p:custDataLst>
                  <p:tags r:id="rId21"/>
                </p:custDataLst>
              </p:nvPr>
            </p:nvCxnSpPr>
            <p:spPr>
              <a:xfrm>
                <a:off x="286032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OTLSHAPE_TB_00000000000000000000000000000000_TimescaleInterval3"/>
              <p:cNvSpPr txBox="1"/>
              <p:nvPr>
                <p:custDataLst>
                  <p:tags r:id="rId22"/>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34" name="OTLSHAPE_TB_00000000000000000000000000000000_Separator3"/>
              <p:cNvCxnSpPr/>
              <p:nvPr>
                <p:custDataLst>
                  <p:tags r:id="rId23"/>
                </p:custDataLst>
              </p:nvPr>
            </p:nvCxnSpPr>
            <p:spPr>
              <a:xfrm>
                <a:off x="3784445"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OTLSHAPE_TB_00000000000000000000000000000000_TimescaleInterval4"/>
              <p:cNvSpPr txBox="1"/>
              <p:nvPr>
                <p:custDataLst>
                  <p:tags r:id="rId24"/>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36" name="OTLSHAPE_TB_00000000000000000000000000000000_Separator4"/>
              <p:cNvCxnSpPr/>
              <p:nvPr>
                <p:custDataLst>
                  <p:tags r:id="rId25"/>
                </p:custDataLst>
              </p:nvPr>
            </p:nvCxnSpPr>
            <p:spPr>
              <a:xfrm>
                <a:off x="4708560"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OTLSHAPE_TB_00000000000000000000000000000000_TimescaleInterval5"/>
              <p:cNvSpPr txBox="1"/>
              <p:nvPr>
                <p:custDataLst>
                  <p:tags r:id="rId26"/>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38" name="OTLSHAPE_TB_00000000000000000000000000000000_Separator5"/>
              <p:cNvCxnSpPr/>
              <p:nvPr>
                <p:custDataLst>
                  <p:tags r:id="rId27"/>
                </p:custDataLst>
              </p:nvPr>
            </p:nvCxnSpPr>
            <p:spPr>
              <a:xfrm>
                <a:off x="5635208"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OTLSHAPE_TB_00000000000000000000000000000000_TimescaleInterval6"/>
              <p:cNvSpPr txBox="1"/>
              <p:nvPr>
                <p:custDataLst>
                  <p:tags r:id="rId28"/>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40" name="OTLSHAPE_TB_00000000000000000000000000000000_Separator6"/>
              <p:cNvCxnSpPr/>
              <p:nvPr>
                <p:custDataLst>
                  <p:tags r:id="rId29"/>
                </p:custDataLst>
              </p:nvPr>
            </p:nvCxnSpPr>
            <p:spPr>
              <a:xfrm>
                <a:off x="6559324"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OTLSHAPE_TB_00000000000000000000000000000000_TimescaleInterval7"/>
              <p:cNvSpPr txBox="1"/>
              <p:nvPr>
                <p:custDataLst>
                  <p:tags r:id="rId30"/>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42" name="OTLSHAPE_TB_00000000000000000000000000000000_Separator7"/>
              <p:cNvCxnSpPr/>
              <p:nvPr>
                <p:custDataLst>
                  <p:tags r:id="rId31"/>
                </p:custDataLst>
              </p:nvPr>
            </p:nvCxnSpPr>
            <p:spPr>
              <a:xfrm>
                <a:off x="748343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OTLSHAPE_TB_00000000000000000000000000000000_TimescaleInterval8"/>
              <p:cNvSpPr txBox="1"/>
              <p:nvPr>
                <p:custDataLst>
                  <p:tags r:id="rId32"/>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44" name="OTLSHAPE_TB_00000000000000000000000000000000_Separator8"/>
              <p:cNvCxnSpPr/>
              <p:nvPr>
                <p:custDataLst>
                  <p:tags r:id="rId33"/>
                </p:custDataLst>
              </p:nvPr>
            </p:nvCxnSpPr>
            <p:spPr>
              <a:xfrm>
                <a:off x="8407556"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OTLSHAPE_TB_00000000000000000000000000000000_TimescaleInterval9"/>
              <p:cNvSpPr txBox="1"/>
              <p:nvPr>
                <p:custDataLst>
                  <p:tags r:id="rId34"/>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46" name="OTLSHAPE_TB_00000000000000000000000000000000_Separator9"/>
              <p:cNvCxnSpPr/>
              <p:nvPr>
                <p:custDataLst>
                  <p:tags r:id="rId35"/>
                </p:custDataLst>
              </p:nvPr>
            </p:nvCxnSpPr>
            <p:spPr>
              <a:xfrm>
                <a:off x="933420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7" name="OTLSHAPE_TB_00000000000000000000000000000000_TimescaleInterval10"/>
              <p:cNvSpPr txBox="1"/>
              <p:nvPr>
                <p:custDataLst>
                  <p:tags r:id="rId36"/>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48" name="OTLSHAPE_TB_00000000000000000000000000000000_Separator10"/>
              <p:cNvCxnSpPr/>
              <p:nvPr>
                <p:custDataLst>
                  <p:tags r:id="rId37"/>
                </p:custDataLst>
              </p:nvPr>
            </p:nvCxnSpPr>
            <p:spPr>
              <a:xfrm>
                <a:off x="1025831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9" name="OTLSHAPE_TB_00000000000000000000000000000000_TimescaleInterval11"/>
              <p:cNvSpPr txBox="1"/>
              <p:nvPr>
                <p:custDataLst>
                  <p:tags r:id="rId38"/>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50" name="OTLSHAPE_TB_00000000000000000000000000000000_Separator10"/>
              <p:cNvCxnSpPr/>
              <p:nvPr>
                <p:custDataLst>
                  <p:tags r:id="rId39"/>
                </p:custDataLst>
              </p:nvPr>
            </p:nvCxnSpPr>
            <p:spPr>
              <a:xfrm>
                <a:off x="11054777" y="520037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OTLSHAPE_TB_00000000000000000000000000000000_TimescaleInterval11"/>
              <p:cNvSpPr txBox="1"/>
              <p:nvPr>
                <p:custDataLst>
                  <p:tags r:id="rId40"/>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grpSp>
    </p:spTree>
    <p:extLst>
      <p:ext uri="{BB962C8B-B14F-4D97-AF65-F5344CB8AC3E}">
        <p14:creationId xmlns:p14="http://schemas.microsoft.com/office/powerpoint/2010/main" val="12843355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2676"/>
            <a:ext cx="6043280" cy="276999"/>
          </a:xfrm>
          <a:prstGeom prst="rect">
            <a:avLst/>
          </a:prstGeom>
          <a:solidFill>
            <a:schemeClr val="accent1">
              <a:lumMod val="75000"/>
            </a:schemeClr>
          </a:solidFill>
        </p:spPr>
        <p:txBody>
          <a:bodyPr wrap="square" rtlCol="0">
            <a:spAutoFit/>
          </a:bodyPr>
          <a:lstStyle/>
          <a:p>
            <a:r>
              <a:rPr lang="en-GB" sz="1200" b="1" dirty="0" err="1">
                <a:solidFill>
                  <a:schemeClr val="bg1"/>
                </a:solidFill>
              </a:rPr>
              <a:t>Coronograph</a:t>
            </a:r>
            <a:r>
              <a:rPr lang="en-GB" sz="1200" b="1" dirty="0">
                <a:solidFill>
                  <a:schemeClr val="bg1"/>
                </a:solidFill>
              </a:rPr>
              <a:t> (</a:t>
            </a:r>
            <a:r>
              <a:rPr lang="en-GB" sz="1200" b="1" dirty="0" err="1">
                <a:solidFill>
                  <a:schemeClr val="bg1"/>
                </a:solidFill>
              </a:rPr>
              <a:t>Coronography</a:t>
            </a:r>
            <a:r>
              <a:rPr lang="en-GB" sz="1200" b="1" dirty="0">
                <a:solidFill>
                  <a:schemeClr val="bg1"/>
                </a:solidFill>
              </a:rPr>
              <a:t>) </a:t>
            </a:r>
          </a:p>
        </p:txBody>
      </p:sp>
      <p:sp>
        <p:nvSpPr>
          <p:cNvPr id="49" name="TextBox 48">
            <a:extLst>
              <a:ext uri="{FF2B5EF4-FFF2-40B4-BE49-F238E27FC236}">
                <a16:creationId xmlns:a16="http://schemas.microsoft.com/office/drawing/2014/main" id="{E61C1827-A1B1-452A-8145-10264D32FB89}"/>
              </a:ext>
            </a:extLst>
          </p:cNvPr>
          <p:cNvSpPr txBox="1"/>
          <p:nvPr/>
        </p:nvSpPr>
        <p:spPr>
          <a:xfrm>
            <a:off x="6176648" y="380098"/>
            <a:ext cx="5909335" cy="523220"/>
          </a:xfrm>
          <a:prstGeom prst="rect">
            <a:avLst/>
          </a:prstGeom>
          <a:noFill/>
        </p:spPr>
        <p:txBody>
          <a:bodyPr wrap="square" rtlCol="0">
            <a:spAutoFit/>
          </a:bodyPr>
          <a:lstStyle/>
          <a:p>
            <a:r>
              <a:rPr lang="en-GB" sz="1400" dirty="0"/>
              <a:t>GEO – </a:t>
            </a:r>
            <a:r>
              <a:rPr lang="en-GB" sz="1400" dirty="0">
                <a:solidFill>
                  <a:schemeClr val="accent2"/>
                </a:solidFill>
              </a:rPr>
              <a:t>1 slot</a:t>
            </a:r>
          </a:p>
          <a:p>
            <a:r>
              <a:rPr lang="en-GB" sz="1400" dirty="0">
                <a:solidFill>
                  <a:schemeClr val="accent4">
                    <a:lumMod val="75000"/>
                  </a:schemeClr>
                </a:solidFill>
              </a:rPr>
              <a:t>L1</a:t>
            </a:r>
            <a:endParaRPr lang="en-US" sz="1400" dirty="0">
              <a:solidFill>
                <a:schemeClr val="accent4">
                  <a:lumMod val="75000"/>
                </a:schemeClr>
              </a:solidFill>
            </a:endParaRPr>
          </a:p>
        </p:txBody>
      </p:sp>
      <p:sp>
        <p:nvSpPr>
          <p:cNvPr id="50" name="TextBox 49">
            <a:extLst>
              <a:ext uri="{FF2B5EF4-FFF2-40B4-BE49-F238E27FC236}">
                <a16:creationId xmlns:a16="http://schemas.microsoft.com/office/drawing/2014/main" id="{CB14EE19-0F7E-4E96-994B-D5620162B239}"/>
              </a:ext>
            </a:extLst>
          </p:cNvPr>
          <p:cNvSpPr txBox="1"/>
          <p:nvPr/>
        </p:nvSpPr>
        <p:spPr>
          <a:xfrm>
            <a:off x="556069" y="4414429"/>
            <a:ext cx="11241157" cy="1754326"/>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GB" dirty="0">
                <a:solidFill>
                  <a:schemeClr val="tx2"/>
                </a:solidFill>
              </a:rPr>
              <a:t>Increasing risk of a gap until GOES-U and SWFO-L1 are launched</a:t>
            </a:r>
          </a:p>
          <a:p>
            <a:pPr marL="285750" indent="-285750">
              <a:buFont typeface="Arial" panose="020B0604020202020204" pitchFamily="34" charset="0"/>
              <a:buChar char="•"/>
            </a:pPr>
            <a:r>
              <a:rPr lang="en-GB" dirty="0">
                <a:solidFill>
                  <a:schemeClr val="tx2"/>
                </a:solidFill>
              </a:rPr>
              <a:t>Recommend users develop contingency plan in the near term</a:t>
            </a:r>
          </a:p>
          <a:p>
            <a:pPr marL="285750" indent="-285750">
              <a:buFont typeface="Arial" panose="020B0604020202020204" pitchFamily="34" charset="0"/>
              <a:buChar char="•"/>
            </a:pPr>
            <a:r>
              <a:rPr lang="en-GB" dirty="0">
                <a:solidFill>
                  <a:schemeClr val="tx2"/>
                </a:solidFill>
              </a:rPr>
              <a:t>Recommend an action on ISRO to confirm launch date and data latency for the Aditya-L1 mission</a:t>
            </a:r>
          </a:p>
          <a:p>
            <a:pPr marL="285750" indent="-285750">
              <a:buFont typeface="Arial" panose="020B0604020202020204" pitchFamily="34" charset="0"/>
              <a:buChar char="•"/>
            </a:pPr>
            <a:endParaRPr lang="en-GB" dirty="0">
              <a:solidFill>
                <a:schemeClr val="tx2"/>
              </a:solidFill>
            </a:endParaRPr>
          </a:p>
          <a:p>
            <a:pPr algn="ctr"/>
            <a:r>
              <a:rPr lang="en-GB" u="sng" dirty="0">
                <a:solidFill>
                  <a:schemeClr val="tx2"/>
                </a:solidFill>
              </a:rPr>
              <a:t>WGIII Assessment:</a:t>
            </a:r>
          </a:p>
          <a:p>
            <a:pPr algn="ctr"/>
            <a:r>
              <a:rPr lang="en-GB" dirty="0">
                <a:solidFill>
                  <a:schemeClr val="tx2"/>
                </a:solidFill>
              </a:rPr>
              <a:t>Increasing risk of a gap in the early part of the decade.</a:t>
            </a:r>
            <a:endParaRPr lang="en-US" dirty="0">
              <a:solidFill>
                <a:schemeClr val="tx2"/>
              </a:solidFill>
            </a:endParaRPr>
          </a:p>
        </p:txBody>
      </p:sp>
      <p:cxnSp>
        <p:nvCxnSpPr>
          <p:cNvPr id="6" name="OTLSHAPE_T_7d1973625b1a4ebc92d9fb3970c88ef9_HorizontalConnector1"/>
          <p:cNvCxnSpPr/>
          <p:nvPr>
            <p:custDataLst>
              <p:tags r:id="rId1"/>
            </p:custDataLst>
          </p:nvPr>
        </p:nvCxnSpPr>
        <p:spPr>
          <a:xfrm>
            <a:off x="678660" y="2373799"/>
            <a:ext cx="4444555"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OTLSHAPE_T_ef1632f64565475c866296475a46bc6b_HorizontalConnector1"/>
          <p:cNvCxnSpPr/>
          <p:nvPr>
            <p:custDataLst>
              <p:tags r:id="rId2"/>
            </p:custDataLst>
          </p:nvPr>
        </p:nvCxnSpPr>
        <p:spPr>
          <a:xfrm>
            <a:off x="637173" y="2107099"/>
            <a:ext cx="40220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OTLSHAPE_T_e210f67cc578400cb22059ebbb6fad68_HorizontalConnector1"/>
          <p:cNvCxnSpPr/>
          <p:nvPr>
            <p:custDataLst>
              <p:tags r:id="rId3"/>
            </p:custDataLst>
          </p:nvPr>
        </p:nvCxnSpPr>
        <p:spPr>
          <a:xfrm>
            <a:off x="607074" y="1840399"/>
            <a:ext cx="4131303"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OTLSHAPE_T_e210f67cc578400cb22059ebbb6fad68_Shape"/>
          <p:cNvSpPr/>
          <p:nvPr>
            <p:custDataLst>
              <p:tags r:id="rId4"/>
            </p:custDataLst>
          </p:nvPr>
        </p:nvSpPr>
        <p:spPr>
          <a:xfrm>
            <a:off x="4738377" y="1738799"/>
            <a:ext cx="6477000" cy="203200"/>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TLSHAPE_T_e210f67cc578400cb22059ebbb6fad68_Title"/>
          <p:cNvSpPr txBox="1"/>
          <p:nvPr>
            <p:custDataLst>
              <p:tags r:id="rId5"/>
            </p:custDataLst>
          </p:nvPr>
        </p:nvSpPr>
        <p:spPr>
          <a:xfrm>
            <a:off x="156817" y="1755139"/>
            <a:ext cx="457200" cy="170519"/>
          </a:xfrm>
          <a:prstGeom prst="rect">
            <a:avLst/>
          </a:prstGeom>
          <a:noFill/>
        </p:spPr>
        <p:txBody>
          <a:bodyPr vert="horz" wrap="square" lIns="0" tIns="0" rIns="0" bIns="0" rtlCol="0" anchor="ctr" anchorCtr="0">
            <a:spAutoFit/>
          </a:bodyPr>
          <a:lstStyle/>
          <a:p>
            <a:r>
              <a:rPr lang="en-US" sz="1100" b="1" spc="-10">
                <a:solidFill>
                  <a:schemeClr val="dk1"/>
                </a:solidFill>
                <a:latin typeface="Calibri" panose="020F0502020204030204" pitchFamily="34" charset="0"/>
              </a:rPr>
              <a:t>GOES-U</a:t>
            </a:r>
          </a:p>
        </p:txBody>
      </p:sp>
      <p:sp>
        <p:nvSpPr>
          <p:cNvPr id="12" name="OTLSHAPE_T_ef1632f64565475c866296475a46bc6b_Shape"/>
          <p:cNvSpPr/>
          <p:nvPr>
            <p:custDataLst>
              <p:tags r:id="rId6"/>
            </p:custDataLst>
          </p:nvPr>
        </p:nvSpPr>
        <p:spPr>
          <a:xfrm>
            <a:off x="1039381" y="2005498"/>
            <a:ext cx="4185005" cy="241299"/>
          </a:xfrm>
          <a:prstGeom prst="snip2DiagRect">
            <a:avLst>
              <a:gd name="adj1" fmla="val 100000"/>
              <a:gd name="adj2" fmla="val 16667"/>
            </a:avLst>
          </a:prstGeom>
          <a:solidFill>
            <a:srgbClr val="990099"/>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90099"/>
              </a:solidFill>
            </a:endParaRPr>
          </a:p>
        </p:txBody>
      </p:sp>
      <p:sp>
        <p:nvSpPr>
          <p:cNvPr id="13" name="OTLSHAPE_T_ef1632f64565475c866296475a46bc6b_Title"/>
          <p:cNvSpPr txBox="1"/>
          <p:nvPr>
            <p:custDataLst>
              <p:tags r:id="rId7"/>
            </p:custDataLst>
          </p:nvPr>
        </p:nvSpPr>
        <p:spPr>
          <a:xfrm>
            <a:off x="156817" y="2021839"/>
            <a:ext cx="482600" cy="170519"/>
          </a:xfrm>
          <a:prstGeom prst="rect">
            <a:avLst/>
          </a:prstGeom>
          <a:noFill/>
        </p:spPr>
        <p:txBody>
          <a:bodyPr vert="horz" wrap="square" lIns="0" tIns="0" rIns="0" bIns="0" rtlCol="0" anchor="ctr" anchorCtr="0">
            <a:spAutoFit/>
          </a:bodyPr>
          <a:lstStyle/>
          <a:p>
            <a:r>
              <a:rPr lang="en-US" sz="1100" b="1" spc="-14" dirty="0">
                <a:solidFill>
                  <a:schemeClr val="dk1"/>
                </a:solidFill>
                <a:latin typeface="Calibri" panose="020F0502020204030204" pitchFamily="34" charset="0"/>
              </a:rPr>
              <a:t>SOHO</a:t>
            </a:r>
          </a:p>
        </p:txBody>
      </p:sp>
      <p:sp>
        <p:nvSpPr>
          <p:cNvPr id="14" name="OTLSHAPE_T_7d1973625b1a4ebc92d9fb3970c88ef9_Shape"/>
          <p:cNvSpPr/>
          <p:nvPr>
            <p:custDataLst>
              <p:tags r:id="rId8"/>
            </p:custDataLst>
          </p:nvPr>
        </p:nvSpPr>
        <p:spPr>
          <a:xfrm>
            <a:off x="5123215" y="2272199"/>
            <a:ext cx="6096000" cy="203200"/>
          </a:xfrm>
          <a:prstGeom prst="snip2DiagRect">
            <a:avLst>
              <a:gd name="adj1" fmla="val 100000"/>
              <a:gd name="adj2" fmla="val 16667"/>
            </a:avLst>
          </a:prstGeom>
          <a:solidFill>
            <a:srgbClr val="990099"/>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90099"/>
              </a:solidFill>
            </a:endParaRPr>
          </a:p>
        </p:txBody>
      </p:sp>
      <p:sp>
        <p:nvSpPr>
          <p:cNvPr id="15" name="OTLSHAPE_T_7d1973625b1a4ebc92d9fb3970c88ef9_Title"/>
          <p:cNvSpPr txBox="1"/>
          <p:nvPr>
            <p:custDataLst>
              <p:tags r:id="rId9"/>
            </p:custDataLst>
          </p:nvPr>
        </p:nvSpPr>
        <p:spPr>
          <a:xfrm>
            <a:off x="156817" y="2288539"/>
            <a:ext cx="533400" cy="170519"/>
          </a:xfrm>
          <a:prstGeom prst="rect">
            <a:avLst/>
          </a:prstGeom>
          <a:noFill/>
        </p:spPr>
        <p:txBody>
          <a:bodyPr vert="horz" wrap="square" lIns="0" tIns="0" rIns="0" bIns="0" rtlCol="0" anchor="ctr" anchorCtr="0">
            <a:spAutoFit/>
          </a:bodyPr>
          <a:lstStyle/>
          <a:p>
            <a:r>
              <a:rPr lang="en-US" sz="1100" b="1" spc="-10">
                <a:solidFill>
                  <a:schemeClr val="dk1"/>
                </a:solidFill>
                <a:latin typeface="Calibri" panose="020F0502020204030204" pitchFamily="34" charset="0"/>
              </a:rPr>
              <a:t>SWFO-L1</a:t>
            </a:r>
          </a:p>
        </p:txBody>
      </p:sp>
      <p:grpSp>
        <p:nvGrpSpPr>
          <p:cNvPr id="16" name="Group 15"/>
          <p:cNvGrpSpPr/>
          <p:nvPr/>
        </p:nvGrpSpPr>
        <p:grpSpPr>
          <a:xfrm>
            <a:off x="131744" y="2725757"/>
            <a:ext cx="11904096" cy="739526"/>
            <a:chOff x="213691" y="5143500"/>
            <a:chExt cx="11904096" cy="739526"/>
          </a:xfrm>
        </p:grpSpPr>
        <p:sp>
          <p:nvSpPr>
            <p:cNvPr id="17" name="OTLSHAPE_TB_00000000000000000000000000000000_LeftEndCaps"/>
            <p:cNvSpPr txBox="1"/>
            <p:nvPr>
              <p:custDataLst>
                <p:tags r:id="rId10"/>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18" name="OTLSHAPE_TB_00000000000000000000000000000000_RightEndCaps"/>
            <p:cNvSpPr txBox="1"/>
            <p:nvPr>
              <p:custDataLst>
                <p:tags r:id="rId11"/>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19" name="OTLSHAPE_TB_00000000000000000000000000000000_ScaleContainer"/>
            <p:cNvSpPr/>
            <p:nvPr>
              <p:custDataLst>
                <p:tags r:id="rId12"/>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TLSHAPE_TB_00000000000000000000000000000000_TodayMarkerShape"/>
            <p:cNvSpPr/>
            <p:nvPr>
              <p:custDataLst>
                <p:tags r:id="rId13"/>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TLSHAPE_TB_00000000000000000000000000000000_TodayMarkerText"/>
            <p:cNvSpPr txBox="1"/>
            <p:nvPr>
              <p:custDataLst>
                <p:tags r:id="rId14"/>
              </p:custDataLst>
            </p:nvPr>
          </p:nvSpPr>
          <p:spPr>
            <a:xfrm>
              <a:off x="866077" y="5651500"/>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23" name="OTLSHAPE_TB_00000000000000000000000000000000_TimescaleInterval1"/>
            <p:cNvSpPr txBox="1"/>
            <p:nvPr>
              <p:custDataLst>
                <p:tags r:id="rId15"/>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24" name="OTLSHAPE_TB_00000000000000000000000000000000_Separator1"/>
            <p:cNvCxnSpPr/>
            <p:nvPr>
              <p:custDataLst>
                <p:tags r:id="rId16"/>
              </p:custDataLst>
            </p:nvPr>
          </p:nvCxnSpPr>
          <p:spPr>
            <a:xfrm>
              <a:off x="193621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OTLSHAPE_TB_00000000000000000000000000000000_TimescaleInterval2"/>
            <p:cNvSpPr txBox="1"/>
            <p:nvPr>
              <p:custDataLst>
                <p:tags r:id="rId17"/>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2021</a:t>
              </a:r>
            </a:p>
          </p:txBody>
        </p:sp>
        <p:cxnSp>
          <p:nvCxnSpPr>
            <p:cNvPr id="26" name="OTLSHAPE_TB_00000000000000000000000000000000_Separator2"/>
            <p:cNvCxnSpPr/>
            <p:nvPr>
              <p:custDataLst>
                <p:tags r:id="rId18"/>
              </p:custDataLst>
            </p:nvPr>
          </p:nvCxnSpPr>
          <p:spPr>
            <a:xfrm>
              <a:off x="286032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OTLSHAPE_TB_00000000000000000000000000000000_TimescaleInterval3"/>
            <p:cNvSpPr txBox="1"/>
            <p:nvPr>
              <p:custDataLst>
                <p:tags r:id="rId19"/>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28" name="OTLSHAPE_TB_00000000000000000000000000000000_Separator3"/>
            <p:cNvCxnSpPr/>
            <p:nvPr>
              <p:custDataLst>
                <p:tags r:id="rId20"/>
              </p:custDataLst>
            </p:nvPr>
          </p:nvCxnSpPr>
          <p:spPr>
            <a:xfrm>
              <a:off x="3784445"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OTLSHAPE_TB_00000000000000000000000000000000_TimescaleInterval4"/>
            <p:cNvSpPr txBox="1"/>
            <p:nvPr>
              <p:custDataLst>
                <p:tags r:id="rId21"/>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30" name="OTLSHAPE_TB_00000000000000000000000000000000_Separator4"/>
            <p:cNvCxnSpPr/>
            <p:nvPr>
              <p:custDataLst>
                <p:tags r:id="rId22"/>
              </p:custDataLst>
            </p:nvPr>
          </p:nvCxnSpPr>
          <p:spPr>
            <a:xfrm>
              <a:off x="4708560"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OTLSHAPE_TB_00000000000000000000000000000000_TimescaleInterval5"/>
            <p:cNvSpPr txBox="1"/>
            <p:nvPr>
              <p:custDataLst>
                <p:tags r:id="rId23"/>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32" name="OTLSHAPE_TB_00000000000000000000000000000000_Separator5"/>
            <p:cNvCxnSpPr/>
            <p:nvPr>
              <p:custDataLst>
                <p:tags r:id="rId24"/>
              </p:custDataLst>
            </p:nvPr>
          </p:nvCxnSpPr>
          <p:spPr>
            <a:xfrm>
              <a:off x="5635208"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OTLSHAPE_TB_00000000000000000000000000000000_TimescaleInterval6"/>
            <p:cNvSpPr txBox="1"/>
            <p:nvPr>
              <p:custDataLst>
                <p:tags r:id="rId25"/>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34" name="OTLSHAPE_TB_00000000000000000000000000000000_Separator6"/>
            <p:cNvCxnSpPr/>
            <p:nvPr>
              <p:custDataLst>
                <p:tags r:id="rId26"/>
              </p:custDataLst>
            </p:nvPr>
          </p:nvCxnSpPr>
          <p:spPr>
            <a:xfrm>
              <a:off x="6559324"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OTLSHAPE_TB_00000000000000000000000000000000_TimescaleInterval7"/>
            <p:cNvSpPr txBox="1"/>
            <p:nvPr>
              <p:custDataLst>
                <p:tags r:id="rId27"/>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36" name="OTLSHAPE_TB_00000000000000000000000000000000_Separator7"/>
            <p:cNvCxnSpPr/>
            <p:nvPr>
              <p:custDataLst>
                <p:tags r:id="rId28"/>
              </p:custDataLst>
            </p:nvPr>
          </p:nvCxnSpPr>
          <p:spPr>
            <a:xfrm>
              <a:off x="748343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OTLSHAPE_TB_00000000000000000000000000000000_TimescaleInterval8"/>
            <p:cNvSpPr txBox="1"/>
            <p:nvPr>
              <p:custDataLst>
                <p:tags r:id="rId29"/>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38" name="OTLSHAPE_TB_00000000000000000000000000000000_Separator8"/>
            <p:cNvCxnSpPr/>
            <p:nvPr>
              <p:custDataLst>
                <p:tags r:id="rId30"/>
              </p:custDataLst>
            </p:nvPr>
          </p:nvCxnSpPr>
          <p:spPr>
            <a:xfrm>
              <a:off x="8407556"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OTLSHAPE_TB_00000000000000000000000000000000_TimescaleInterval9"/>
            <p:cNvSpPr txBox="1"/>
            <p:nvPr>
              <p:custDataLst>
                <p:tags r:id="rId31"/>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40" name="OTLSHAPE_TB_00000000000000000000000000000000_Separator9"/>
            <p:cNvCxnSpPr/>
            <p:nvPr>
              <p:custDataLst>
                <p:tags r:id="rId32"/>
              </p:custDataLst>
            </p:nvPr>
          </p:nvCxnSpPr>
          <p:spPr>
            <a:xfrm>
              <a:off x="933420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OTLSHAPE_TB_00000000000000000000000000000000_TimescaleInterval10"/>
            <p:cNvSpPr txBox="1"/>
            <p:nvPr>
              <p:custDataLst>
                <p:tags r:id="rId33"/>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42" name="OTLSHAPE_TB_00000000000000000000000000000000_Separator10"/>
            <p:cNvCxnSpPr/>
            <p:nvPr>
              <p:custDataLst>
                <p:tags r:id="rId34"/>
              </p:custDataLst>
            </p:nvPr>
          </p:nvCxnSpPr>
          <p:spPr>
            <a:xfrm>
              <a:off x="1025831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OTLSHAPE_TB_00000000000000000000000000000000_TimescaleInterval11"/>
            <p:cNvSpPr txBox="1"/>
            <p:nvPr>
              <p:custDataLst>
                <p:tags r:id="rId35"/>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44" name="OTLSHAPE_TB_00000000000000000000000000000000_Separator10"/>
            <p:cNvCxnSpPr/>
            <p:nvPr>
              <p:custDataLst>
                <p:tags r:id="rId36"/>
              </p:custDataLst>
            </p:nvPr>
          </p:nvCxnSpPr>
          <p:spPr>
            <a:xfrm>
              <a:off x="11054777" y="520037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OTLSHAPE_TB_00000000000000000000000000000000_TimescaleInterval11"/>
            <p:cNvSpPr txBox="1"/>
            <p:nvPr>
              <p:custDataLst>
                <p:tags r:id="rId37"/>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spTree>
    <p:extLst>
      <p:ext uri="{BB962C8B-B14F-4D97-AF65-F5344CB8AC3E}">
        <p14:creationId xmlns:p14="http://schemas.microsoft.com/office/powerpoint/2010/main" val="190013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E2EFFD7E-84E8-4FF3-9633-FE0D447B755F}"/>
              </a:ext>
            </a:extLst>
          </p:cNvPr>
          <p:cNvSpPr/>
          <p:nvPr/>
        </p:nvSpPr>
        <p:spPr>
          <a:xfrm>
            <a:off x="5598160" y="853440"/>
            <a:ext cx="944880" cy="660400"/>
          </a:xfrm>
          <a:prstGeom prst="roundRect">
            <a:avLst/>
          </a:prstGeom>
          <a:solidFill>
            <a:schemeClr val="accent2">
              <a:lumMod val="20000"/>
              <a:lumOff val="80000"/>
            </a:schemeClr>
          </a:solid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814A196-9D27-4A59-BE12-CB1C9B924BC0}"/>
              </a:ext>
            </a:extLst>
          </p:cNvPr>
          <p:cNvSpPr txBox="1"/>
          <p:nvPr/>
        </p:nvSpPr>
        <p:spPr>
          <a:xfrm>
            <a:off x="5720080" y="968199"/>
            <a:ext cx="701040" cy="430887"/>
          </a:xfrm>
          <a:prstGeom prst="rect">
            <a:avLst/>
          </a:prstGeom>
          <a:noFill/>
        </p:spPr>
        <p:txBody>
          <a:bodyPr wrap="square" rtlCol="0">
            <a:spAutoFit/>
          </a:bodyPr>
          <a:lstStyle/>
          <a:p>
            <a:pPr algn="ctr"/>
            <a:r>
              <a:rPr lang="en-US" sz="1100" dirty="0">
                <a:latin typeface="Arial Narrow" panose="020B0606020202030204" pitchFamily="34" charset="0"/>
              </a:rPr>
              <a:t>OSCAR Database</a:t>
            </a:r>
          </a:p>
        </p:txBody>
      </p:sp>
      <p:sp>
        <p:nvSpPr>
          <p:cNvPr id="8" name="Rectangle: Rounded Corners 7">
            <a:extLst>
              <a:ext uri="{FF2B5EF4-FFF2-40B4-BE49-F238E27FC236}">
                <a16:creationId xmlns:a16="http://schemas.microsoft.com/office/drawing/2014/main" id="{5B561DFF-88EE-448F-A470-2B00D6F52CC6}"/>
              </a:ext>
            </a:extLst>
          </p:cNvPr>
          <p:cNvSpPr/>
          <p:nvPr/>
        </p:nvSpPr>
        <p:spPr>
          <a:xfrm>
            <a:off x="3962400" y="853440"/>
            <a:ext cx="944880" cy="660400"/>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51A7AF1-0F0D-481C-87A9-23F9A3959684}"/>
              </a:ext>
            </a:extLst>
          </p:cNvPr>
          <p:cNvSpPr txBox="1"/>
          <p:nvPr/>
        </p:nvSpPr>
        <p:spPr>
          <a:xfrm>
            <a:off x="4084320" y="968199"/>
            <a:ext cx="701040" cy="430887"/>
          </a:xfrm>
          <a:prstGeom prst="rect">
            <a:avLst/>
          </a:prstGeom>
          <a:noFill/>
        </p:spPr>
        <p:txBody>
          <a:bodyPr wrap="square" rtlCol="0">
            <a:spAutoFit/>
          </a:bodyPr>
          <a:lstStyle/>
          <a:p>
            <a:pPr algn="ctr"/>
            <a:r>
              <a:rPr lang="en-US" sz="1100" dirty="0">
                <a:latin typeface="Arial Narrow" panose="020B0606020202030204" pitchFamily="34" charset="0"/>
              </a:rPr>
              <a:t>Member</a:t>
            </a:r>
          </a:p>
          <a:p>
            <a:pPr algn="ctr"/>
            <a:r>
              <a:rPr lang="en-US" sz="1100" dirty="0">
                <a:latin typeface="Arial Narrow" panose="020B0606020202030204" pitchFamily="34" charset="0"/>
              </a:rPr>
              <a:t>Input</a:t>
            </a:r>
          </a:p>
        </p:txBody>
      </p:sp>
      <p:sp>
        <p:nvSpPr>
          <p:cNvPr id="10" name="Rectangle: Rounded Corners 9">
            <a:extLst>
              <a:ext uri="{FF2B5EF4-FFF2-40B4-BE49-F238E27FC236}">
                <a16:creationId xmlns:a16="http://schemas.microsoft.com/office/drawing/2014/main" id="{653CACD7-CDCE-4C87-B864-36EC7173D209}"/>
              </a:ext>
            </a:extLst>
          </p:cNvPr>
          <p:cNvSpPr/>
          <p:nvPr/>
        </p:nvSpPr>
        <p:spPr>
          <a:xfrm>
            <a:off x="7223762" y="3779520"/>
            <a:ext cx="944880" cy="660400"/>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B1B1D88-3CD5-46FA-BBAD-34A03BB6DA14}"/>
              </a:ext>
            </a:extLst>
          </p:cNvPr>
          <p:cNvSpPr txBox="1"/>
          <p:nvPr/>
        </p:nvSpPr>
        <p:spPr>
          <a:xfrm>
            <a:off x="7345682" y="3894279"/>
            <a:ext cx="701040" cy="430887"/>
          </a:xfrm>
          <a:prstGeom prst="rect">
            <a:avLst/>
          </a:prstGeom>
          <a:noFill/>
        </p:spPr>
        <p:txBody>
          <a:bodyPr wrap="square" rtlCol="0">
            <a:spAutoFit/>
          </a:bodyPr>
          <a:lstStyle/>
          <a:p>
            <a:pPr algn="ctr"/>
            <a:r>
              <a:rPr lang="en-US" sz="1100" dirty="0">
                <a:latin typeface="Arial Narrow" panose="020B0606020202030204" pitchFamily="34" charset="0"/>
              </a:rPr>
              <a:t>CGMS Baseline</a:t>
            </a:r>
          </a:p>
        </p:txBody>
      </p:sp>
      <p:sp>
        <p:nvSpPr>
          <p:cNvPr id="12" name="Rectangle: Rounded Corners 11">
            <a:extLst>
              <a:ext uri="{FF2B5EF4-FFF2-40B4-BE49-F238E27FC236}">
                <a16:creationId xmlns:a16="http://schemas.microsoft.com/office/drawing/2014/main" id="{D63D8AD2-7FA8-4F27-82C7-BF0A7F357E6E}"/>
              </a:ext>
            </a:extLst>
          </p:cNvPr>
          <p:cNvSpPr/>
          <p:nvPr/>
        </p:nvSpPr>
        <p:spPr>
          <a:xfrm>
            <a:off x="5598160" y="1828800"/>
            <a:ext cx="944880" cy="660400"/>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5675D12-887E-4045-92D0-4362D1B76EFD}"/>
              </a:ext>
            </a:extLst>
          </p:cNvPr>
          <p:cNvSpPr txBox="1"/>
          <p:nvPr/>
        </p:nvSpPr>
        <p:spPr>
          <a:xfrm>
            <a:off x="5648960" y="1943559"/>
            <a:ext cx="822960" cy="430887"/>
          </a:xfrm>
          <a:prstGeom prst="rect">
            <a:avLst/>
          </a:prstGeom>
          <a:noFill/>
        </p:spPr>
        <p:txBody>
          <a:bodyPr wrap="square" rtlCol="0">
            <a:spAutoFit/>
          </a:bodyPr>
          <a:lstStyle/>
          <a:p>
            <a:pPr algn="ctr"/>
            <a:r>
              <a:rPr lang="en-US" sz="1100" dirty="0">
                <a:latin typeface="Arial Narrow" panose="020B0606020202030204" pitchFamily="34" charset="0"/>
              </a:rPr>
              <a:t>Satellite Flyout </a:t>
            </a:r>
          </a:p>
        </p:txBody>
      </p:sp>
      <p:sp>
        <p:nvSpPr>
          <p:cNvPr id="14" name="Rectangle: Rounded Corners 13">
            <a:extLst>
              <a:ext uri="{FF2B5EF4-FFF2-40B4-BE49-F238E27FC236}">
                <a16:creationId xmlns:a16="http://schemas.microsoft.com/office/drawing/2014/main" id="{DE0B8432-B68D-4751-AACE-E5417894C6C7}"/>
              </a:ext>
            </a:extLst>
          </p:cNvPr>
          <p:cNvSpPr/>
          <p:nvPr/>
        </p:nvSpPr>
        <p:spPr>
          <a:xfrm>
            <a:off x="5598160" y="2804160"/>
            <a:ext cx="944880" cy="660400"/>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96FA3B3-515A-4C0E-9E8D-05644E7CD10A}"/>
              </a:ext>
            </a:extLst>
          </p:cNvPr>
          <p:cNvSpPr txBox="1"/>
          <p:nvPr/>
        </p:nvSpPr>
        <p:spPr>
          <a:xfrm>
            <a:off x="5648960" y="2837636"/>
            <a:ext cx="822960" cy="600164"/>
          </a:xfrm>
          <a:prstGeom prst="rect">
            <a:avLst/>
          </a:prstGeom>
          <a:noFill/>
        </p:spPr>
        <p:txBody>
          <a:bodyPr wrap="square" rtlCol="0">
            <a:spAutoFit/>
          </a:bodyPr>
          <a:lstStyle/>
          <a:p>
            <a:pPr algn="ctr"/>
            <a:r>
              <a:rPr lang="en-US" sz="1100" dirty="0">
                <a:latin typeface="Arial Narrow" panose="020B0606020202030204" pitchFamily="34" charset="0"/>
              </a:rPr>
              <a:t>Update with Member Reports </a:t>
            </a:r>
          </a:p>
        </p:txBody>
      </p:sp>
      <p:sp>
        <p:nvSpPr>
          <p:cNvPr id="16" name="Rectangle: Rounded Corners 15">
            <a:extLst>
              <a:ext uri="{FF2B5EF4-FFF2-40B4-BE49-F238E27FC236}">
                <a16:creationId xmlns:a16="http://schemas.microsoft.com/office/drawing/2014/main" id="{5465C23A-2DA3-4DC8-8533-9E3583E2AE5E}"/>
              </a:ext>
            </a:extLst>
          </p:cNvPr>
          <p:cNvSpPr/>
          <p:nvPr/>
        </p:nvSpPr>
        <p:spPr>
          <a:xfrm>
            <a:off x="5598160" y="3779520"/>
            <a:ext cx="944880" cy="660400"/>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F3BA8A5E-382D-4A29-9584-0F62D3D04171}"/>
              </a:ext>
            </a:extLst>
          </p:cNvPr>
          <p:cNvSpPr txBox="1"/>
          <p:nvPr/>
        </p:nvSpPr>
        <p:spPr>
          <a:xfrm>
            <a:off x="5648960" y="3894279"/>
            <a:ext cx="822960" cy="430887"/>
          </a:xfrm>
          <a:prstGeom prst="rect">
            <a:avLst/>
          </a:prstGeom>
          <a:noFill/>
        </p:spPr>
        <p:txBody>
          <a:bodyPr wrap="square" rtlCol="0">
            <a:spAutoFit/>
          </a:bodyPr>
          <a:lstStyle/>
          <a:p>
            <a:pPr algn="ctr"/>
            <a:r>
              <a:rPr lang="en-US" sz="1100" dirty="0">
                <a:latin typeface="Arial Narrow" panose="020B0606020202030204" pitchFamily="34" charset="0"/>
              </a:rPr>
              <a:t>Risk Assessment </a:t>
            </a:r>
          </a:p>
        </p:txBody>
      </p:sp>
      <p:sp>
        <p:nvSpPr>
          <p:cNvPr id="18" name="Rectangle: Rounded Corners 17">
            <a:extLst>
              <a:ext uri="{FF2B5EF4-FFF2-40B4-BE49-F238E27FC236}">
                <a16:creationId xmlns:a16="http://schemas.microsoft.com/office/drawing/2014/main" id="{96C61DD1-C224-4054-AC83-512C3FAB08BA}"/>
              </a:ext>
            </a:extLst>
          </p:cNvPr>
          <p:cNvSpPr/>
          <p:nvPr/>
        </p:nvSpPr>
        <p:spPr>
          <a:xfrm>
            <a:off x="6447264" y="4754880"/>
            <a:ext cx="944880" cy="660400"/>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33BC2EE-13AA-40F4-9139-12A2FA0BE709}"/>
              </a:ext>
            </a:extLst>
          </p:cNvPr>
          <p:cNvSpPr txBox="1"/>
          <p:nvPr/>
        </p:nvSpPr>
        <p:spPr>
          <a:xfrm>
            <a:off x="6498064" y="4869639"/>
            <a:ext cx="822960" cy="430887"/>
          </a:xfrm>
          <a:prstGeom prst="rect">
            <a:avLst/>
          </a:prstGeom>
          <a:noFill/>
        </p:spPr>
        <p:txBody>
          <a:bodyPr wrap="square" rtlCol="0">
            <a:spAutoFit/>
          </a:bodyPr>
          <a:lstStyle/>
          <a:p>
            <a:pPr algn="ctr"/>
            <a:r>
              <a:rPr lang="en-US" sz="1100" dirty="0">
                <a:latin typeface="Arial Narrow" panose="020B0606020202030204" pitchFamily="34" charset="0"/>
              </a:rPr>
              <a:t>WG-III Review</a:t>
            </a:r>
          </a:p>
        </p:txBody>
      </p:sp>
      <p:sp>
        <p:nvSpPr>
          <p:cNvPr id="20" name="Rectangle: Rounded Corners 19">
            <a:extLst>
              <a:ext uri="{FF2B5EF4-FFF2-40B4-BE49-F238E27FC236}">
                <a16:creationId xmlns:a16="http://schemas.microsoft.com/office/drawing/2014/main" id="{FDCB8FE6-8BC3-4119-A01B-FB59B9B590BC}"/>
              </a:ext>
            </a:extLst>
          </p:cNvPr>
          <p:cNvSpPr/>
          <p:nvPr/>
        </p:nvSpPr>
        <p:spPr>
          <a:xfrm>
            <a:off x="6447264" y="5727700"/>
            <a:ext cx="944880" cy="660400"/>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41B0AF78-BFBA-449B-8FCA-1405955B2008}"/>
              </a:ext>
            </a:extLst>
          </p:cNvPr>
          <p:cNvSpPr txBox="1"/>
          <p:nvPr/>
        </p:nvSpPr>
        <p:spPr>
          <a:xfrm>
            <a:off x="6492984" y="5757818"/>
            <a:ext cx="822960" cy="600164"/>
          </a:xfrm>
          <a:prstGeom prst="rect">
            <a:avLst/>
          </a:prstGeom>
          <a:noFill/>
        </p:spPr>
        <p:txBody>
          <a:bodyPr wrap="square" rtlCol="0">
            <a:spAutoFit/>
          </a:bodyPr>
          <a:lstStyle/>
          <a:p>
            <a:pPr algn="ctr"/>
            <a:r>
              <a:rPr lang="en-US" sz="1100" dirty="0">
                <a:latin typeface="Arial Narrow" panose="020B0606020202030204" pitchFamily="34" charset="0"/>
              </a:rPr>
              <a:t>Report to CGMS Plenary</a:t>
            </a:r>
          </a:p>
        </p:txBody>
      </p:sp>
      <p:cxnSp>
        <p:nvCxnSpPr>
          <p:cNvPr id="23" name="Straight Arrow Connector 22">
            <a:extLst>
              <a:ext uri="{FF2B5EF4-FFF2-40B4-BE49-F238E27FC236}">
                <a16:creationId xmlns:a16="http://schemas.microsoft.com/office/drawing/2014/main" id="{A1D07E52-8EDB-4156-B78F-0822B39DF250}"/>
              </a:ext>
            </a:extLst>
          </p:cNvPr>
          <p:cNvCxnSpPr>
            <a:stCxn id="8" idx="3"/>
            <a:endCxn id="6" idx="1"/>
          </p:cNvCxnSpPr>
          <p:nvPr/>
        </p:nvCxnSpPr>
        <p:spPr>
          <a:xfrm>
            <a:off x="4907280" y="1183640"/>
            <a:ext cx="69088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C1E83DA-87CE-4326-92CD-407C6690B1DE}"/>
              </a:ext>
            </a:extLst>
          </p:cNvPr>
          <p:cNvCxnSpPr>
            <a:stCxn id="6" idx="2"/>
            <a:endCxn id="12" idx="0"/>
          </p:cNvCxnSpPr>
          <p:nvPr/>
        </p:nvCxnSpPr>
        <p:spPr>
          <a:xfrm>
            <a:off x="6070600" y="1513840"/>
            <a:ext cx="0" cy="3149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E9295955-D1A5-4682-A883-DE840E1698F4}"/>
              </a:ext>
            </a:extLst>
          </p:cNvPr>
          <p:cNvCxnSpPr>
            <a:stCxn id="12" idx="2"/>
            <a:endCxn id="14" idx="0"/>
          </p:cNvCxnSpPr>
          <p:nvPr/>
        </p:nvCxnSpPr>
        <p:spPr>
          <a:xfrm>
            <a:off x="6070600" y="2489200"/>
            <a:ext cx="0" cy="3149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91772FC9-C101-4EDA-BC78-2FD662E17B08}"/>
              </a:ext>
            </a:extLst>
          </p:cNvPr>
          <p:cNvCxnSpPr>
            <a:stCxn id="14" idx="2"/>
            <a:endCxn id="16" idx="0"/>
          </p:cNvCxnSpPr>
          <p:nvPr/>
        </p:nvCxnSpPr>
        <p:spPr>
          <a:xfrm>
            <a:off x="6070600" y="3464560"/>
            <a:ext cx="0" cy="3149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3D8627E7-D1A8-437B-9A80-F14F1E279B3F}"/>
              </a:ext>
            </a:extLst>
          </p:cNvPr>
          <p:cNvCxnSpPr>
            <a:stCxn id="18" idx="2"/>
            <a:endCxn id="20" idx="0"/>
          </p:cNvCxnSpPr>
          <p:nvPr/>
        </p:nvCxnSpPr>
        <p:spPr>
          <a:xfrm>
            <a:off x="6919704" y="5415280"/>
            <a:ext cx="0" cy="31242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DB6518E2-FB2D-4094-A18D-5F50CB305BA7}"/>
              </a:ext>
            </a:extLst>
          </p:cNvPr>
          <p:cNvCxnSpPr/>
          <p:nvPr/>
        </p:nvCxnSpPr>
        <p:spPr>
          <a:xfrm>
            <a:off x="6532882" y="4077072"/>
            <a:ext cx="690880" cy="0"/>
          </a:xfrm>
          <a:prstGeom prst="straightConnector1">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0BBF18F-C411-47CE-A3BE-E768F28E42D8}"/>
              </a:ext>
            </a:extLst>
          </p:cNvPr>
          <p:cNvCxnSpPr/>
          <p:nvPr/>
        </p:nvCxnSpPr>
        <p:spPr>
          <a:xfrm>
            <a:off x="2275840" y="2616200"/>
            <a:ext cx="757936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B13457C1-86BF-46A4-B541-9854CD1B0F2D}"/>
              </a:ext>
            </a:extLst>
          </p:cNvPr>
          <p:cNvCxnSpPr/>
          <p:nvPr/>
        </p:nvCxnSpPr>
        <p:spPr>
          <a:xfrm>
            <a:off x="2275840" y="4572000"/>
            <a:ext cx="757936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7E9CB3C9-E689-45C5-A06E-AD83F113D89A}"/>
              </a:ext>
            </a:extLst>
          </p:cNvPr>
          <p:cNvSpPr txBox="1"/>
          <p:nvPr/>
        </p:nvSpPr>
        <p:spPr>
          <a:xfrm>
            <a:off x="8617226" y="2170795"/>
            <a:ext cx="2723321" cy="307777"/>
          </a:xfrm>
          <a:prstGeom prst="rect">
            <a:avLst/>
          </a:prstGeom>
          <a:noFill/>
        </p:spPr>
        <p:txBody>
          <a:bodyPr wrap="square" rtlCol="0">
            <a:spAutoFit/>
          </a:bodyPr>
          <a:lstStyle/>
          <a:p>
            <a:r>
              <a:rPr lang="en-US" sz="1400" dirty="0">
                <a:latin typeface="Arial Narrow" panose="020B0606020202030204" pitchFamily="34" charset="0"/>
              </a:rPr>
              <a:t>Activities Conducted Prior to Workshop</a:t>
            </a:r>
          </a:p>
        </p:txBody>
      </p:sp>
      <p:sp>
        <p:nvSpPr>
          <p:cNvPr id="50" name="TextBox 49">
            <a:extLst>
              <a:ext uri="{FF2B5EF4-FFF2-40B4-BE49-F238E27FC236}">
                <a16:creationId xmlns:a16="http://schemas.microsoft.com/office/drawing/2014/main" id="{43016C1C-4A96-4B0F-B2E9-23B8502F8FF2}"/>
              </a:ext>
            </a:extLst>
          </p:cNvPr>
          <p:cNvSpPr txBox="1"/>
          <p:nvPr/>
        </p:nvSpPr>
        <p:spPr>
          <a:xfrm>
            <a:off x="8641083" y="4109093"/>
            <a:ext cx="2441047" cy="307777"/>
          </a:xfrm>
          <a:prstGeom prst="rect">
            <a:avLst/>
          </a:prstGeom>
          <a:noFill/>
        </p:spPr>
        <p:txBody>
          <a:bodyPr wrap="square" rtlCol="0">
            <a:spAutoFit/>
          </a:bodyPr>
          <a:lstStyle/>
          <a:p>
            <a:r>
              <a:rPr lang="en-US" sz="1400" dirty="0">
                <a:latin typeface="Arial Narrow" panose="020B0606020202030204" pitchFamily="34" charset="0"/>
              </a:rPr>
              <a:t>Activities Conducted At Workshop</a:t>
            </a:r>
          </a:p>
        </p:txBody>
      </p:sp>
      <p:sp>
        <p:nvSpPr>
          <p:cNvPr id="51" name="TextBox 50">
            <a:extLst>
              <a:ext uri="{FF2B5EF4-FFF2-40B4-BE49-F238E27FC236}">
                <a16:creationId xmlns:a16="http://schemas.microsoft.com/office/drawing/2014/main" id="{EDE50E14-9FDD-4CDD-A52A-19894C4CF71D}"/>
              </a:ext>
            </a:extLst>
          </p:cNvPr>
          <p:cNvSpPr txBox="1"/>
          <p:nvPr/>
        </p:nvSpPr>
        <p:spPr>
          <a:xfrm>
            <a:off x="8641083" y="4649814"/>
            <a:ext cx="2251983" cy="307777"/>
          </a:xfrm>
          <a:prstGeom prst="rect">
            <a:avLst/>
          </a:prstGeom>
          <a:noFill/>
        </p:spPr>
        <p:txBody>
          <a:bodyPr wrap="square" rtlCol="0">
            <a:spAutoFit/>
          </a:bodyPr>
          <a:lstStyle/>
          <a:p>
            <a:r>
              <a:rPr lang="en-US" sz="1400" dirty="0">
                <a:latin typeface="Arial Narrow" panose="020B0606020202030204" pitchFamily="34" charset="0"/>
              </a:rPr>
              <a:t>Activities Conducted At CGMS</a:t>
            </a:r>
          </a:p>
        </p:txBody>
      </p:sp>
      <p:sp>
        <p:nvSpPr>
          <p:cNvPr id="52" name="TextBox 51">
            <a:extLst>
              <a:ext uri="{FF2B5EF4-FFF2-40B4-BE49-F238E27FC236}">
                <a16:creationId xmlns:a16="http://schemas.microsoft.com/office/drawing/2014/main" id="{E40351ED-5E52-43F3-A098-54B9A871EFA8}"/>
              </a:ext>
            </a:extLst>
          </p:cNvPr>
          <p:cNvSpPr txBox="1"/>
          <p:nvPr/>
        </p:nvSpPr>
        <p:spPr>
          <a:xfrm>
            <a:off x="2265683" y="2001520"/>
            <a:ext cx="2037960" cy="307777"/>
          </a:xfrm>
          <a:prstGeom prst="rect">
            <a:avLst/>
          </a:prstGeom>
          <a:noFill/>
        </p:spPr>
        <p:txBody>
          <a:bodyPr wrap="square" rtlCol="0">
            <a:spAutoFit/>
          </a:bodyPr>
          <a:lstStyle/>
          <a:p>
            <a:r>
              <a:rPr lang="en-US" sz="1400" i="1" dirty="0">
                <a:solidFill>
                  <a:schemeClr val="accent1">
                    <a:lumMod val="75000"/>
                  </a:schemeClr>
                </a:solidFill>
                <a:latin typeface="Arial Narrow" panose="020B0606020202030204" pitchFamily="34" charset="0"/>
              </a:rPr>
              <a:t>Satellite Flyout to 10 years</a:t>
            </a:r>
          </a:p>
        </p:txBody>
      </p:sp>
      <p:sp>
        <p:nvSpPr>
          <p:cNvPr id="53" name="TextBox 52">
            <a:extLst>
              <a:ext uri="{FF2B5EF4-FFF2-40B4-BE49-F238E27FC236}">
                <a16:creationId xmlns:a16="http://schemas.microsoft.com/office/drawing/2014/main" id="{49CB53F7-6989-4C6F-B55D-FFBC60A16A3B}"/>
              </a:ext>
            </a:extLst>
          </p:cNvPr>
          <p:cNvSpPr txBox="1"/>
          <p:nvPr/>
        </p:nvSpPr>
        <p:spPr>
          <a:xfrm>
            <a:off x="2265683" y="2841357"/>
            <a:ext cx="3091508" cy="523220"/>
          </a:xfrm>
          <a:prstGeom prst="rect">
            <a:avLst/>
          </a:prstGeom>
          <a:noFill/>
        </p:spPr>
        <p:txBody>
          <a:bodyPr wrap="square" rtlCol="0">
            <a:spAutoFit/>
          </a:bodyPr>
          <a:lstStyle/>
          <a:p>
            <a:r>
              <a:rPr lang="en-US" sz="1400" i="1" dirty="0">
                <a:solidFill>
                  <a:schemeClr val="accent1">
                    <a:lumMod val="75000"/>
                  </a:schemeClr>
                </a:solidFill>
                <a:latin typeface="Arial Narrow" panose="020B0606020202030204" pitchFamily="34" charset="0"/>
              </a:rPr>
              <a:t>Member updates include those at Workshop and from previous CGMS reports</a:t>
            </a:r>
          </a:p>
        </p:txBody>
      </p:sp>
      <p:sp>
        <p:nvSpPr>
          <p:cNvPr id="54" name="TextBox 53">
            <a:extLst>
              <a:ext uri="{FF2B5EF4-FFF2-40B4-BE49-F238E27FC236}">
                <a16:creationId xmlns:a16="http://schemas.microsoft.com/office/drawing/2014/main" id="{6A4F8DAE-DE9E-499F-B313-252CF70A89BC}"/>
              </a:ext>
            </a:extLst>
          </p:cNvPr>
          <p:cNvSpPr txBox="1"/>
          <p:nvPr/>
        </p:nvSpPr>
        <p:spPr>
          <a:xfrm>
            <a:off x="2265683" y="3823156"/>
            <a:ext cx="2108202" cy="738664"/>
          </a:xfrm>
          <a:prstGeom prst="rect">
            <a:avLst/>
          </a:prstGeom>
          <a:noFill/>
        </p:spPr>
        <p:txBody>
          <a:bodyPr wrap="square" rtlCol="0">
            <a:spAutoFit/>
          </a:bodyPr>
          <a:lstStyle/>
          <a:p>
            <a:r>
              <a:rPr lang="en-US" sz="1400" i="1" dirty="0">
                <a:solidFill>
                  <a:schemeClr val="accent1">
                    <a:lumMod val="75000"/>
                  </a:schemeClr>
                </a:solidFill>
                <a:latin typeface="Arial Narrow" panose="020B0606020202030204" pitchFamily="34" charset="0"/>
              </a:rPr>
              <a:t>Risk assessment includes evaluation of data quality and distribution </a:t>
            </a:r>
          </a:p>
        </p:txBody>
      </p:sp>
      <p:sp>
        <p:nvSpPr>
          <p:cNvPr id="33" name="TextBox 32"/>
          <p:cNvSpPr txBox="1"/>
          <p:nvPr/>
        </p:nvSpPr>
        <p:spPr>
          <a:xfrm>
            <a:off x="499760" y="441387"/>
            <a:ext cx="6043280" cy="369332"/>
          </a:xfrm>
          <a:prstGeom prst="rect">
            <a:avLst/>
          </a:prstGeom>
          <a:solidFill>
            <a:schemeClr val="accent1">
              <a:lumMod val="75000"/>
            </a:schemeClr>
          </a:solidFill>
        </p:spPr>
        <p:txBody>
          <a:bodyPr wrap="square" rtlCol="0">
            <a:spAutoFit/>
          </a:bodyPr>
          <a:lstStyle/>
          <a:p>
            <a:r>
              <a:rPr lang="en-GB" b="1" dirty="0">
                <a:solidFill>
                  <a:schemeClr val="bg1"/>
                </a:solidFill>
              </a:rPr>
              <a:t>CGMS Baseline Update / Risk Assessment Process</a:t>
            </a:r>
          </a:p>
        </p:txBody>
      </p:sp>
      <p:cxnSp>
        <p:nvCxnSpPr>
          <p:cNvPr id="3" name="Connector: Elbow 2">
            <a:extLst>
              <a:ext uri="{FF2B5EF4-FFF2-40B4-BE49-F238E27FC236}">
                <a16:creationId xmlns:a16="http://schemas.microsoft.com/office/drawing/2014/main" id="{76449129-D3D3-44AD-BB0E-3F2990B48483}"/>
              </a:ext>
            </a:extLst>
          </p:cNvPr>
          <p:cNvCxnSpPr>
            <a:stCxn id="14" idx="3"/>
            <a:endCxn id="10" idx="0"/>
          </p:cNvCxnSpPr>
          <p:nvPr/>
        </p:nvCxnSpPr>
        <p:spPr>
          <a:xfrm>
            <a:off x="6543040" y="3134360"/>
            <a:ext cx="1153162" cy="645160"/>
          </a:xfrm>
          <a:prstGeom prst="bentConnector2">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C73060E9-5DBA-403D-B944-2E244F1A9AF9}"/>
              </a:ext>
            </a:extLst>
          </p:cNvPr>
          <p:cNvCxnSpPr>
            <a:cxnSpLocks/>
            <a:stCxn id="16" idx="2"/>
            <a:endCxn id="18" idx="1"/>
          </p:cNvCxnSpPr>
          <p:nvPr/>
        </p:nvCxnSpPr>
        <p:spPr>
          <a:xfrm rot="16200000" flipH="1">
            <a:off x="5936352" y="4574168"/>
            <a:ext cx="645160" cy="376664"/>
          </a:xfrm>
          <a:prstGeom prst="bentConnector2">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C3297886-1237-4B1A-A214-0344898D56A6}"/>
              </a:ext>
            </a:extLst>
          </p:cNvPr>
          <p:cNvCxnSpPr>
            <a:cxnSpLocks/>
            <a:stCxn id="10" idx="2"/>
            <a:endCxn id="18" idx="3"/>
          </p:cNvCxnSpPr>
          <p:nvPr/>
        </p:nvCxnSpPr>
        <p:spPr>
          <a:xfrm rot="5400000">
            <a:off x="7221593" y="4610471"/>
            <a:ext cx="645160" cy="304058"/>
          </a:xfrm>
          <a:prstGeom prst="bentConnector2">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Rectangle: Rounded Corners 35">
            <a:extLst>
              <a:ext uri="{FF2B5EF4-FFF2-40B4-BE49-F238E27FC236}">
                <a16:creationId xmlns:a16="http://schemas.microsoft.com/office/drawing/2014/main" id="{837CF048-38B1-4B88-B932-459A7F5B40FE}"/>
              </a:ext>
            </a:extLst>
          </p:cNvPr>
          <p:cNvSpPr/>
          <p:nvPr/>
        </p:nvSpPr>
        <p:spPr>
          <a:xfrm>
            <a:off x="5076192" y="5727700"/>
            <a:ext cx="944880" cy="660400"/>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4029C64B-2100-4A68-8A02-41E385F18B9B}"/>
              </a:ext>
            </a:extLst>
          </p:cNvPr>
          <p:cNvSpPr txBox="1"/>
          <p:nvPr/>
        </p:nvSpPr>
        <p:spPr>
          <a:xfrm>
            <a:off x="5198112" y="5842460"/>
            <a:ext cx="701040" cy="430887"/>
          </a:xfrm>
          <a:prstGeom prst="rect">
            <a:avLst/>
          </a:prstGeom>
          <a:noFill/>
        </p:spPr>
        <p:txBody>
          <a:bodyPr wrap="square" rtlCol="0">
            <a:spAutoFit/>
          </a:bodyPr>
          <a:lstStyle/>
          <a:p>
            <a:pPr algn="ctr"/>
            <a:r>
              <a:rPr lang="en-US" sz="1100" dirty="0">
                <a:latin typeface="Arial Narrow" panose="020B0606020202030204" pitchFamily="34" charset="0"/>
              </a:rPr>
              <a:t>Actions / HLPP</a:t>
            </a:r>
          </a:p>
        </p:txBody>
      </p:sp>
      <p:cxnSp>
        <p:nvCxnSpPr>
          <p:cNvPr id="39" name="Straight Arrow Connector 38">
            <a:extLst>
              <a:ext uri="{FF2B5EF4-FFF2-40B4-BE49-F238E27FC236}">
                <a16:creationId xmlns:a16="http://schemas.microsoft.com/office/drawing/2014/main" id="{715A08BF-14AC-4401-8654-66BFDAB925C5}"/>
              </a:ext>
            </a:extLst>
          </p:cNvPr>
          <p:cNvCxnSpPr>
            <a:cxnSpLocks/>
          </p:cNvCxnSpPr>
          <p:nvPr/>
        </p:nvCxnSpPr>
        <p:spPr>
          <a:xfrm>
            <a:off x="5822950" y="4439920"/>
            <a:ext cx="0" cy="128100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DC716243-1DE3-4213-AC6B-1B7FFC75C6C5}"/>
              </a:ext>
            </a:extLst>
          </p:cNvPr>
          <p:cNvCxnSpPr>
            <a:cxnSpLocks/>
            <a:endCxn id="20" idx="1"/>
          </p:cNvCxnSpPr>
          <p:nvPr/>
        </p:nvCxnSpPr>
        <p:spPr>
          <a:xfrm>
            <a:off x="6021072" y="6057900"/>
            <a:ext cx="42619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2522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2676"/>
            <a:ext cx="6043280" cy="276999"/>
          </a:xfrm>
          <a:prstGeom prst="rect">
            <a:avLst/>
          </a:prstGeom>
          <a:solidFill>
            <a:schemeClr val="accent1">
              <a:lumMod val="75000"/>
            </a:schemeClr>
          </a:solidFill>
        </p:spPr>
        <p:txBody>
          <a:bodyPr wrap="square" rtlCol="0">
            <a:spAutoFit/>
          </a:bodyPr>
          <a:lstStyle/>
          <a:p>
            <a:r>
              <a:rPr lang="en-GB" sz="1200" b="1" dirty="0">
                <a:solidFill>
                  <a:schemeClr val="bg1"/>
                </a:solidFill>
              </a:rPr>
              <a:t>EUV Imager (EUV Imagery)</a:t>
            </a:r>
          </a:p>
        </p:txBody>
      </p:sp>
      <p:sp>
        <p:nvSpPr>
          <p:cNvPr id="49" name="TextBox 48">
            <a:extLst>
              <a:ext uri="{FF2B5EF4-FFF2-40B4-BE49-F238E27FC236}">
                <a16:creationId xmlns:a16="http://schemas.microsoft.com/office/drawing/2014/main" id="{E61C1827-A1B1-452A-8145-10264D32FB89}"/>
              </a:ext>
            </a:extLst>
          </p:cNvPr>
          <p:cNvSpPr txBox="1"/>
          <p:nvPr/>
        </p:nvSpPr>
        <p:spPr>
          <a:xfrm>
            <a:off x="6246218" y="418091"/>
            <a:ext cx="5650921" cy="276999"/>
          </a:xfrm>
          <a:prstGeom prst="rect">
            <a:avLst/>
          </a:prstGeom>
          <a:noFill/>
        </p:spPr>
        <p:txBody>
          <a:bodyPr wrap="square" rtlCol="0">
            <a:spAutoFit/>
          </a:bodyPr>
          <a:lstStyle/>
          <a:p>
            <a:r>
              <a:rPr lang="en-GB" sz="1200" dirty="0"/>
              <a:t>GEO – </a:t>
            </a:r>
            <a:r>
              <a:rPr lang="en-GB" sz="1200" dirty="0">
                <a:solidFill>
                  <a:schemeClr val="accent2"/>
                </a:solidFill>
              </a:rPr>
              <a:t>2 slots </a:t>
            </a:r>
            <a:endParaRPr lang="en-US" sz="1200" dirty="0">
              <a:solidFill>
                <a:schemeClr val="accent2"/>
              </a:solidFill>
            </a:endParaRPr>
          </a:p>
        </p:txBody>
      </p:sp>
      <p:sp>
        <p:nvSpPr>
          <p:cNvPr id="50" name="TextBox 49">
            <a:extLst>
              <a:ext uri="{FF2B5EF4-FFF2-40B4-BE49-F238E27FC236}">
                <a16:creationId xmlns:a16="http://schemas.microsoft.com/office/drawing/2014/main" id="{CB14EE19-0F7E-4E96-994B-D5620162B239}"/>
              </a:ext>
            </a:extLst>
          </p:cNvPr>
          <p:cNvSpPr txBox="1"/>
          <p:nvPr/>
        </p:nvSpPr>
        <p:spPr>
          <a:xfrm>
            <a:off x="2286000" y="4556554"/>
            <a:ext cx="7620000" cy="923330"/>
          </a:xfrm>
          <a:prstGeom prst="rect">
            <a:avLst/>
          </a:prstGeom>
          <a:solidFill>
            <a:schemeClr val="bg1"/>
          </a:solidFill>
        </p:spPr>
        <p:txBody>
          <a:bodyPr wrap="square" rtlCol="0">
            <a:spAutoFit/>
          </a:bodyPr>
          <a:lstStyle/>
          <a:p>
            <a:pPr marL="285750" indent="-285750" algn="ctr">
              <a:buFont typeface="Arial" panose="020B0604020202020204" pitchFamily="34" charset="0"/>
              <a:buChar char="•"/>
            </a:pPr>
            <a:endParaRPr lang="en-GB" dirty="0">
              <a:solidFill>
                <a:schemeClr val="tx2"/>
              </a:solidFill>
            </a:endParaRPr>
          </a:p>
          <a:p>
            <a:pPr algn="ctr"/>
            <a:r>
              <a:rPr lang="en-GB" u="sng" dirty="0">
                <a:solidFill>
                  <a:schemeClr val="tx2"/>
                </a:solidFill>
              </a:rPr>
              <a:t>WGIII Assessment:</a:t>
            </a:r>
          </a:p>
          <a:p>
            <a:pPr algn="ctr"/>
            <a:r>
              <a:rPr lang="en-GB" dirty="0">
                <a:solidFill>
                  <a:schemeClr val="tx2"/>
                </a:solidFill>
              </a:rPr>
              <a:t>Low risk of not meeting Baseline commitments.</a:t>
            </a:r>
            <a:endParaRPr lang="en-US" dirty="0">
              <a:solidFill>
                <a:schemeClr val="tx2"/>
              </a:solidFill>
            </a:endParaRPr>
          </a:p>
        </p:txBody>
      </p:sp>
      <p:grpSp>
        <p:nvGrpSpPr>
          <p:cNvPr id="6" name="Group 5"/>
          <p:cNvGrpSpPr/>
          <p:nvPr/>
        </p:nvGrpSpPr>
        <p:grpSpPr>
          <a:xfrm>
            <a:off x="143952" y="1835702"/>
            <a:ext cx="11904096" cy="2355134"/>
            <a:chOff x="101927" y="3575050"/>
            <a:chExt cx="11904096" cy="2355134"/>
          </a:xfrm>
        </p:grpSpPr>
        <p:cxnSp>
          <p:nvCxnSpPr>
            <p:cNvPr id="7" name="OTLSHAPE_T_d7360ab7c19448f4bb9a1fa18c36a5b5_HorizontalConnector1"/>
            <p:cNvCxnSpPr/>
            <p:nvPr>
              <p:custDataLst>
                <p:tags r:id="rId1"/>
              </p:custDataLst>
            </p:nvPr>
          </p:nvCxnSpPr>
          <p:spPr>
            <a:xfrm>
              <a:off x="577257" y="4476750"/>
              <a:ext cx="4131303"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OTLSHAPE_T_02db9fec320945a880b877a7641699cf_HorizontalConnector1"/>
            <p:cNvCxnSpPr/>
            <p:nvPr>
              <p:custDataLst>
                <p:tags r:id="rId2"/>
              </p:custDataLst>
            </p:nvPr>
          </p:nvCxnSpPr>
          <p:spPr>
            <a:xfrm>
              <a:off x="627719" y="4210050"/>
              <a:ext cx="38184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OTLSHAPE_T_22ae4c4a81b041098828d20b9805a664_HorizontalConnector1"/>
            <p:cNvCxnSpPr/>
            <p:nvPr>
              <p:custDataLst>
                <p:tags r:id="rId3"/>
              </p:custDataLst>
            </p:nvPr>
          </p:nvCxnSpPr>
          <p:spPr>
            <a:xfrm>
              <a:off x="555244" y="3943350"/>
              <a:ext cx="2305085"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OTLSHAPE_T_e169952f518e4f768b74153d3473b99e_HorizontalConnector1"/>
            <p:cNvCxnSpPr/>
            <p:nvPr>
              <p:custDataLst>
                <p:tags r:id="rId4"/>
              </p:custDataLst>
            </p:nvPr>
          </p:nvCxnSpPr>
          <p:spPr>
            <a:xfrm>
              <a:off x="627719" y="3676650"/>
              <a:ext cx="38184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OTLSHAPE_T_e169952f518e4f768b74153d3473b99e_Shape"/>
            <p:cNvSpPr/>
            <p:nvPr>
              <p:custDataLst>
                <p:tags r:id="rId5"/>
              </p:custDataLst>
            </p:nvPr>
          </p:nvSpPr>
          <p:spPr>
            <a:xfrm>
              <a:off x="1009565" y="3575050"/>
              <a:ext cx="6477000" cy="203200"/>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TLSHAPE_T_e169952f518e4f768b74153d3473b99e_Title"/>
            <p:cNvSpPr txBox="1"/>
            <p:nvPr>
              <p:custDataLst>
                <p:tags r:id="rId6"/>
              </p:custDataLst>
            </p:nvPr>
          </p:nvSpPr>
          <p:spPr>
            <a:xfrm>
              <a:off x="127000" y="3591390"/>
              <a:ext cx="508000" cy="170519"/>
            </a:xfrm>
            <a:prstGeom prst="rect">
              <a:avLst/>
            </a:prstGeom>
            <a:noFill/>
          </p:spPr>
          <p:txBody>
            <a:bodyPr vert="horz" wrap="square" lIns="0" tIns="0" rIns="0" bIns="0" rtlCol="0" anchor="ctr" anchorCtr="0">
              <a:spAutoFit/>
            </a:bodyPr>
            <a:lstStyle/>
            <a:p>
              <a:r>
                <a:rPr lang="en-US" sz="1100" b="1" spc="-12" dirty="0">
                  <a:solidFill>
                    <a:schemeClr val="dk1"/>
                  </a:solidFill>
                  <a:latin typeface="Calibri" panose="020F0502020204030204" pitchFamily="34" charset="0"/>
                </a:rPr>
                <a:t>GOES-16</a:t>
              </a:r>
            </a:p>
          </p:txBody>
        </p:sp>
        <p:sp>
          <p:nvSpPr>
            <p:cNvPr id="14" name="OTLSHAPE_T_22ae4c4a81b041098828d20b9805a664_Shape"/>
            <p:cNvSpPr/>
            <p:nvPr>
              <p:custDataLst>
                <p:tags r:id="rId7"/>
              </p:custDataLst>
            </p:nvPr>
          </p:nvSpPr>
          <p:spPr>
            <a:xfrm>
              <a:off x="2860329" y="3841750"/>
              <a:ext cx="8331200" cy="203200"/>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TLSHAPE_T_22ae4c4a81b041098828d20b9805a664_Title"/>
            <p:cNvSpPr txBox="1"/>
            <p:nvPr>
              <p:custDataLst>
                <p:tags r:id="rId8"/>
              </p:custDataLst>
            </p:nvPr>
          </p:nvSpPr>
          <p:spPr>
            <a:xfrm>
              <a:off x="127000" y="3858090"/>
              <a:ext cx="431800" cy="170519"/>
            </a:xfrm>
            <a:prstGeom prst="rect">
              <a:avLst/>
            </a:prstGeom>
            <a:noFill/>
          </p:spPr>
          <p:txBody>
            <a:bodyPr vert="horz" wrap="square" lIns="0" tIns="0" rIns="0" bIns="0" rtlCol="0" anchor="ctr" anchorCtr="0">
              <a:spAutoFit/>
            </a:bodyPr>
            <a:lstStyle/>
            <a:p>
              <a:r>
                <a:rPr lang="en-US" sz="1100" b="1" spc="-12">
                  <a:solidFill>
                    <a:schemeClr val="dk1"/>
                  </a:solidFill>
                  <a:latin typeface="Calibri" panose="020F0502020204030204" pitchFamily="34" charset="0"/>
                </a:rPr>
                <a:t>GOES-T</a:t>
              </a:r>
            </a:p>
          </p:txBody>
        </p:sp>
        <p:sp>
          <p:nvSpPr>
            <p:cNvPr id="16" name="OTLSHAPE_T_02db9fec320945a880b877a7641699cf_Shape"/>
            <p:cNvSpPr/>
            <p:nvPr>
              <p:custDataLst>
                <p:tags r:id="rId9"/>
              </p:custDataLst>
            </p:nvPr>
          </p:nvSpPr>
          <p:spPr>
            <a:xfrm>
              <a:off x="1009565" y="4108450"/>
              <a:ext cx="6477000" cy="203200"/>
            </a:xfrm>
            <a:prstGeom prst="snip2DiagRect">
              <a:avLst>
                <a:gd name="adj1" fmla="val 100000"/>
                <a:gd name="adj2" fmla="val 16667"/>
              </a:avLst>
            </a:prstGeom>
            <a:solidFill>
              <a:schemeClr val="accent2">
                <a:lumMod val="60000"/>
                <a:lumOff val="4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TLSHAPE_T_02db9fec320945a880b877a7641699cf_Title"/>
            <p:cNvSpPr txBox="1"/>
            <p:nvPr>
              <p:custDataLst>
                <p:tags r:id="rId10"/>
              </p:custDataLst>
            </p:nvPr>
          </p:nvSpPr>
          <p:spPr>
            <a:xfrm>
              <a:off x="127000" y="4124790"/>
              <a:ext cx="508000" cy="170519"/>
            </a:xfrm>
            <a:prstGeom prst="rect">
              <a:avLst/>
            </a:prstGeom>
            <a:noFill/>
          </p:spPr>
          <p:txBody>
            <a:bodyPr vert="horz" wrap="square" lIns="0" tIns="0" rIns="0" bIns="0" rtlCol="0" anchor="ctr" anchorCtr="0">
              <a:spAutoFit/>
            </a:bodyPr>
            <a:lstStyle/>
            <a:p>
              <a:r>
                <a:rPr lang="en-US" sz="1100" b="1" spc="-12">
                  <a:solidFill>
                    <a:schemeClr val="dk1"/>
                  </a:solidFill>
                  <a:latin typeface="Calibri" panose="020F0502020204030204" pitchFamily="34" charset="0"/>
                </a:rPr>
                <a:t>GOES-17</a:t>
              </a:r>
            </a:p>
          </p:txBody>
        </p:sp>
        <p:sp>
          <p:nvSpPr>
            <p:cNvPr id="18" name="OTLSHAPE_T_d7360ab7c19448f4bb9a1fa18c36a5b5_Shape"/>
            <p:cNvSpPr/>
            <p:nvPr>
              <p:custDataLst>
                <p:tags r:id="rId11"/>
              </p:custDataLst>
            </p:nvPr>
          </p:nvSpPr>
          <p:spPr>
            <a:xfrm>
              <a:off x="4708560" y="4375150"/>
              <a:ext cx="6477000" cy="203200"/>
            </a:xfrm>
            <a:prstGeom prst="snip2DiagRect">
              <a:avLst>
                <a:gd name="adj1" fmla="val 100000"/>
                <a:gd name="adj2" fmla="val 16667"/>
              </a:avLst>
            </a:prstGeom>
            <a:solidFill>
              <a:schemeClr val="accent2">
                <a:lumMod val="60000"/>
                <a:lumOff val="4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TLSHAPE_T_d7360ab7c19448f4bb9a1fa18c36a5b5_Title"/>
            <p:cNvSpPr txBox="1"/>
            <p:nvPr>
              <p:custDataLst>
                <p:tags r:id="rId12"/>
              </p:custDataLst>
            </p:nvPr>
          </p:nvSpPr>
          <p:spPr>
            <a:xfrm>
              <a:off x="127000" y="4391490"/>
              <a:ext cx="457200" cy="170519"/>
            </a:xfrm>
            <a:prstGeom prst="rect">
              <a:avLst/>
            </a:prstGeom>
            <a:noFill/>
          </p:spPr>
          <p:txBody>
            <a:bodyPr vert="horz" wrap="square" lIns="0" tIns="0" rIns="0" bIns="0" rtlCol="0" anchor="ctr" anchorCtr="0">
              <a:spAutoFit/>
            </a:bodyPr>
            <a:lstStyle/>
            <a:p>
              <a:r>
                <a:rPr lang="en-US" sz="1100" b="1" spc="-10">
                  <a:solidFill>
                    <a:schemeClr val="dk1"/>
                  </a:solidFill>
                  <a:latin typeface="Calibri" panose="020F0502020204030204" pitchFamily="34" charset="0"/>
                </a:rPr>
                <a:t>GOES-U</a:t>
              </a:r>
            </a:p>
          </p:txBody>
        </p:sp>
        <p:grpSp>
          <p:nvGrpSpPr>
            <p:cNvPr id="20" name="Group 19"/>
            <p:cNvGrpSpPr/>
            <p:nvPr/>
          </p:nvGrpSpPr>
          <p:grpSpPr>
            <a:xfrm>
              <a:off x="101927" y="5190658"/>
              <a:ext cx="11904096" cy="739526"/>
              <a:chOff x="213691" y="5143500"/>
              <a:chExt cx="11904096" cy="739526"/>
            </a:xfrm>
          </p:grpSpPr>
          <p:sp>
            <p:nvSpPr>
              <p:cNvPr id="24" name="OTLSHAPE_TB_00000000000000000000000000000000_LeftEndCaps"/>
              <p:cNvSpPr txBox="1"/>
              <p:nvPr>
                <p:custDataLst>
                  <p:tags r:id="rId16"/>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25" name="OTLSHAPE_TB_00000000000000000000000000000000_RightEndCaps"/>
              <p:cNvSpPr txBox="1"/>
              <p:nvPr>
                <p:custDataLst>
                  <p:tags r:id="rId17"/>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26" name="OTLSHAPE_TB_00000000000000000000000000000000_ScaleContainer"/>
              <p:cNvSpPr/>
              <p:nvPr>
                <p:custDataLst>
                  <p:tags r:id="rId18"/>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TLSHAPE_TB_00000000000000000000000000000000_TodayMarkerShape"/>
              <p:cNvSpPr/>
              <p:nvPr>
                <p:custDataLst>
                  <p:tags r:id="rId19"/>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TLSHAPE_TB_00000000000000000000000000000000_TodayMarkerText"/>
              <p:cNvSpPr txBox="1"/>
              <p:nvPr>
                <p:custDataLst>
                  <p:tags r:id="rId20"/>
                </p:custDataLst>
              </p:nvPr>
            </p:nvSpPr>
            <p:spPr>
              <a:xfrm>
                <a:off x="866077" y="5651500"/>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30" name="OTLSHAPE_TB_00000000000000000000000000000000_TimescaleInterval1"/>
              <p:cNvSpPr txBox="1"/>
              <p:nvPr>
                <p:custDataLst>
                  <p:tags r:id="rId21"/>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31" name="OTLSHAPE_TB_00000000000000000000000000000000_Separator1"/>
              <p:cNvCxnSpPr/>
              <p:nvPr>
                <p:custDataLst>
                  <p:tags r:id="rId22"/>
                </p:custDataLst>
              </p:nvPr>
            </p:nvCxnSpPr>
            <p:spPr>
              <a:xfrm>
                <a:off x="193621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OTLSHAPE_TB_00000000000000000000000000000000_TimescaleInterval2"/>
              <p:cNvSpPr txBox="1"/>
              <p:nvPr>
                <p:custDataLst>
                  <p:tags r:id="rId23"/>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2021</a:t>
                </a:r>
              </a:p>
            </p:txBody>
          </p:sp>
          <p:cxnSp>
            <p:nvCxnSpPr>
              <p:cNvPr id="33" name="OTLSHAPE_TB_00000000000000000000000000000000_Separator2"/>
              <p:cNvCxnSpPr/>
              <p:nvPr>
                <p:custDataLst>
                  <p:tags r:id="rId24"/>
                </p:custDataLst>
              </p:nvPr>
            </p:nvCxnSpPr>
            <p:spPr>
              <a:xfrm>
                <a:off x="286032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OTLSHAPE_TB_00000000000000000000000000000000_TimescaleInterval3"/>
              <p:cNvSpPr txBox="1"/>
              <p:nvPr>
                <p:custDataLst>
                  <p:tags r:id="rId25"/>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35" name="OTLSHAPE_TB_00000000000000000000000000000000_Separator3"/>
              <p:cNvCxnSpPr/>
              <p:nvPr>
                <p:custDataLst>
                  <p:tags r:id="rId26"/>
                </p:custDataLst>
              </p:nvPr>
            </p:nvCxnSpPr>
            <p:spPr>
              <a:xfrm>
                <a:off x="3784445"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OTLSHAPE_TB_00000000000000000000000000000000_TimescaleInterval4"/>
              <p:cNvSpPr txBox="1"/>
              <p:nvPr>
                <p:custDataLst>
                  <p:tags r:id="rId27"/>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37" name="OTLSHAPE_TB_00000000000000000000000000000000_Separator4"/>
              <p:cNvCxnSpPr/>
              <p:nvPr>
                <p:custDataLst>
                  <p:tags r:id="rId28"/>
                </p:custDataLst>
              </p:nvPr>
            </p:nvCxnSpPr>
            <p:spPr>
              <a:xfrm>
                <a:off x="4708560"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OTLSHAPE_TB_00000000000000000000000000000000_TimescaleInterval5"/>
              <p:cNvSpPr txBox="1"/>
              <p:nvPr>
                <p:custDataLst>
                  <p:tags r:id="rId29"/>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39" name="OTLSHAPE_TB_00000000000000000000000000000000_Separator5"/>
              <p:cNvCxnSpPr/>
              <p:nvPr>
                <p:custDataLst>
                  <p:tags r:id="rId30"/>
                </p:custDataLst>
              </p:nvPr>
            </p:nvCxnSpPr>
            <p:spPr>
              <a:xfrm>
                <a:off x="5635208"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OTLSHAPE_TB_00000000000000000000000000000000_TimescaleInterval6"/>
              <p:cNvSpPr txBox="1"/>
              <p:nvPr>
                <p:custDataLst>
                  <p:tags r:id="rId31"/>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41" name="OTLSHAPE_TB_00000000000000000000000000000000_Separator6"/>
              <p:cNvCxnSpPr/>
              <p:nvPr>
                <p:custDataLst>
                  <p:tags r:id="rId32"/>
                </p:custDataLst>
              </p:nvPr>
            </p:nvCxnSpPr>
            <p:spPr>
              <a:xfrm>
                <a:off x="6559324"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OTLSHAPE_TB_00000000000000000000000000000000_TimescaleInterval7"/>
              <p:cNvSpPr txBox="1"/>
              <p:nvPr>
                <p:custDataLst>
                  <p:tags r:id="rId33"/>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43" name="OTLSHAPE_TB_00000000000000000000000000000000_Separator7"/>
              <p:cNvCxnSpPr/>
              <p:nvPr>
                <p:custDataLst>
                  <p:tags r:id="rId34"/>
                </p:custDataLst>
              </p:nvPr>
            </p:nvCxnSpPr>
            <p:spPr>
              <a:xfrm>
                <a:off x="748343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OTLSHAPE_TB_00000000000000000000000000000000_TimescaleInterval8"/>
              <p:cNvSpPr txBox="1"/>
              <p:nvPr>
                <p:custDataLst>
                  <p:tags r:id="rId35"/>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45" name="OTLSHAPE_TB_00000000000000000000000000000000_Separator8"/>
              <p:cNvCxnSpPr/>
              <p:nvPr>
                <p:custDataLst>
                  <p:tags r:id="rId36"/>
                </p:custDataLst>
              </p:nvPr>
            </p:nvCxnSpPr>
            <p:spPr>
              <a:xfrm>
                <a:off x="8407556"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OTLSHAPE_TB_00000000000000000000000000000000_TimescaleInterval9"/>
              <p:cNvSpPr txBox="1"/>
              <p:nvPr>
                <p:custDataLst>
                  <p:tags r:id="rId37"/>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47" name="OTLSHAPE_TB_00000000000000000000000000000000_Separator9"/>
              <p:cNvCxnSpPr/>
              <p:nvPr>
                <p:custDataLst>
                  <p:tags r:id="rId38"/>
                </p:custDataLst>
              </p:nvPr>
            </p:nvCxnSpPr>
            <p:spPr>
              <a:xfrm>
                <a:off x="933420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OTLSHAPE_TB_00000000000000000000000000000000_TimescaleInterval10"/>
              <p:cNvSpPr txBox="1"/>
              <p:nvPr>
                <p:custDataLst>
                  <p:tags r:id="rId39"/>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51" name="OTLSHAPE_TB_00000000000000000000000000000000_Separator10"/>
              <p:cNvCxnSpPr/>
              <p:nvPr>
                <p:custDataLst>
                  <p:tags r:id="rId40"/>
                </p:custDataLst>
              </p:nvPr>
            </p:nvCxnSpPr>
            <p:spPr>
              <a:xfrm>
                <a:off x="1025831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2" name="OTLSHAPE_TB_00000000000000000000000000000000_TimescaleInterval11"/>
              <p:cNvSpPr txBox="1"/>
              <p:nvPr>
                <p:custDataLst>
                  <p:tags r:id="rId41"/>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53" name="OTLSHAPE_TB_00000000000000000000000000000000_Separator10"/>
              <p:cNvCxnSpPr/>
              <p:nvPr>
                <p:custDataLst>
                  <p:tags r:id="rId42"/>
                </p:custDataLst>
              </p:nvPr>
            </p:nvCxnSpPr>
            <p:spPr>
              <a:xfrm>
                <a:off x="11054777" y="520037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OTLSHAPE_TB_00000000000000000000000000000000_TimescaleInterval11"/>
              <p:cNvSpPr txBox="1"/>
              <p:nvPr>
                <p:custDataLst>
                  <p:tags r:id="rId43"/>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cxnSp>
          <p:nvCxnSpPr>
            <p:cNvPr id="21" name="OTLSHAPE_T_343f391b417b42d18695b944689a1159_HorizontalConnector1"/>
            <p:cNvCxnSpPr/>
            <p:nvPr>
              <p:custDataLst>
                <p:tags r:id="rId13"/>
              </p:custDataLst>
            </p:nvPr>
          </p:nvCxnSpPr>
          <p:spPr>
            <a:xfrm>
              <a:off x="565029" y="4937681"/>
              <a:ext cx="246888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OTLSHAPE_T_343f391b417b42d18695b944689a1159_Shape"/>
            <p:cNvSpPr/>
            <p:nvPr>
              <p:custDataLst>
                <p:tags r:id="rId14"/>
              </p:custDataLst>
            </p:nvPr>
          </p:nvSpPr>
          <p:spPr>
            <a:xfrm>
              <a:off x="2398440" y="4766610"/>
              <a:ext cx="6462939" cy="228416"/>
            </a:xfrm>
            <a:prstGeom prst="snip2DiagRect">
              <a:avLst>
                <a:gd name="adj1" fmla="val 100000"/>
                <a:gd name="adj2" fmla="val 16667"/>
              </a:avLst>
            </a:prstGeom>
            <a:solidFill>
              <a:srgbClr val="7030A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
          <p:nvSpPr>
            <p:cNvPr id="23" name="OTLSHAPE_T_343f391b417b42d18695b944689a1159_Title"/>
            <p:cNvSpPr txBox="1"/>
            <p:nvPr>
              <p:custDataLst>
                <p:tags r:id="rId15"/>
              </p:custDataLst>
            </p:nvPr>
          </p:nvSpPr>
          <p:spPr>
            <a:xfrm>
              <a:off x="172380" y="4878182"/>
              <a:ext cx="330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FY-4C</a:t>
              </a:r>
            </a:p>
          </p:txBody>
        </p:sp>
      </p:grpSp>
    </p:spTree>
    <p:extLst>
      <p:ext uri="{BB962C8B-B14F-4D97-AF65-F5344CB8AC3E}">
        <p14:creationId xmlns:p14="http://schemas.microsoft.com/office/powerpoint/2010/main" val="28926588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2676"/>
            <a:ext cx="6043280" cy="276999"/>
          </a:xfrm>
          <a:prstGeom prst="rect">
            <a:avLst/>
          </a:prstGeom>
          <a:solidFill>
            <a:schemeClr val="accent1">
              <a:lumMod val="75000"/>
            </a:schemeClr>
          </a:solidFill>
        </p:spPr>
        <p:txBody>
          <a:bodyPr wrap="square" rtlCol="0">
            <a:spAutoFit/>
          </a:bodyPr>
          <a:lstStyle/>
          <a:p>
            <a:r>
              <a:rPr lang="en-GB" sz="1200" b="1" dirty="0">
                <a:solidFill>
                  <a:schemeClr val="bg1"/>
                </a:solidFill>
              </a:rPr>
              <a:t>X-Ray Spectrograph (X-Ray Flux)</a:t>
            </a:r>
          </a:p>
        </p:txBody>
      </p:sp>
      <p:sp>
        <p:nvSpPr>
          <p:cNvPr id="50" name="TextBox 49">
            <a:extLst>
              <a:ext uri="{FF2B5EF4-FFF2-40B4-BE49-F238E27FC236}">
                <a16:creationId xmlns:a16="http://schemas.microsoft.com/office/drawing/2014/main" id="{CB14EE19-0F7E-4E96-994B-D5620162B239}"/>
              </a:ext>
            </a:extLst>
          </p:cNvPr>
          <p:cNvSpPr txBox="1"/>
          <p:nvPr/>
        </p:nvSpPr>
        <p:spPr>
          <a:xfrm>
            <a:off x="2286000" y="4906908"/>
            <a:ext cx="7620000" cy="923330"/>
          </a:xfrm>
          <a:prstGeom prst="rect">
            <a:avLst/>
          </a:prstGeom>
          <a:solidFill>
            <a:schemeClr val="bg1"/>
          </a:solidFill>
        </p:spPr>
        <p:txBody>
          <a:bodyPr wrap="square" rtlCol="0">
            <a:spAutoFit/>
          </a:bodyPr>
          <a:lstStyle/>
          <a:p>
            <a:pPr marL="285750" indent="-285750" algn="ctr">
              <a:buFont typeface="Arial" panose="020B0604020202020204" pitchFamily="34" charset="0"/>
              <a:buChar char="•"/>
            </a:pPr>
            <a:endParaRPr lang="en-GB" dirty="0">
              <a:solidFill>
                <a:schemeClr val="tx2"/>
              </a:solidFill>
            </a:endParaRPr>
          </a:p>
          <a:p>
            <a:pPr algn="ctr"/>
            <a:r>
              <a:rPr lang="en-GB" u="sng" dirty="0">
                <a:solidFill>
                  <a:schemeClr val="tx2"/>
                </a:solidFill>
              </a:rPr>
              <a:t>WGIII Assessment:</a:t>
            </a:r>
          </a:p>
          <a:p>
            <a:pPr algn="ctr"/>
            <a:r>
              <a:rPr lang="en-GB" dirty="0">
                <a:solidFill>
                  <a:schemeClr val="tx2"/>
                </a:solidFill>
              </a:rPr>
              <a:t>Low risk of not meeting Baseline commitments.</a:t>
            </a:r>
            <a:endParaRPr lang="en-US" dirty="0">
              <a:solidFill>
                <a:schemeClr val="tx2"/>
              </a:solidFill>
            </a:endParaRPr>
          </a:p>
        </p:txBody>
      </p:sp>
      <p:sp>
        <p:nvSpPr>
          <p:cNvPr id="6" name="Rectangle 5">
            <a:extLst>
              <a:ext uri="{FF2B5EF4-FFF2-40B4-BE49-F238E27FC236}">
                <a16:creationId xmlns:a16="http://schemas.microsoft.com/office/drawing/2014/main" id="{A0B2FAEB-176C-4740-AF38-A80DF92D6E51}"/>
              </a:ext>
            </a:extLst>
          </p:cNvPr>
          <p:cNvSpPr/>
          <p:nvPr/>
        </p:nvSpPr>
        <p:spPr>
          <a:xfrm>
            <a:off x="6135106" y="396916"/>
            <a:ext cx="5493913" cy="461665"/>
          </a:xfrm>
          <a:prstGeom prst="rect">
            <a:avLst/>
          </a:prstGeom>
        </p:spPr>
        <p:txBody>
          <a:bodyPr wrap="square">
            <a:spAutoFit/>
          </a:bodyPr>
          <a:lstStyle/>
          <a:p>
            <a:r>
              <a:rPr lang="en-GB" sz="1200" dirty="0"/>
              <a:t>GEO – </a:t>
            </a:r>
            <a:r>
              <a:rPr lang="en-GB" sz="1200" dirty="0">
                <a:solidFill>
                  <a:schemeClr val="accent2"/>
                </a:solidFill>
              </a:rPr>
              <a:t>2 slots</a:t>
            </a:r>
            <a:endParaRPr lang="en-US" sz="1200" dirty="0">
              <a:solidFill>
                <a:schemeClr val="accent2"/>
              </a:solidFill>
            </a:endParaRPr>
          </a:p>
          <a:p>
            <a:r>
              <a:rPr lang="en-GB" sz="1200" dirty="0">
                <a:solidFill>
                  <a:srgbClr val="990099"/>
                </a:solidFill>
              </a:rPr>
              <a:t>L1</a:t>
            </a:r>
            <a:endParaRPr lang="en-US" sz="1200" dirty="0">
              <a:solidFill>
                <a:srgbClr val="990099"/>
              </a:solidFill>
            </a:endParaRPr>
          </a:p>
        </p:txBody>
      </p:sp>
      <p:grpSp>
        <p:nvGrpSpPr>
          <p:cNvPr id="7" name="Group 6"/>
          <p:cNvGrpSpPr/>
          <p:nvPr/>
        </p:nvGrpSpPr>
        <p:grpSpPr>
          <a:xfrm>
            <a:off x="143952" y="1156976"/>
            <a:ext cx="11904096" cy="4027774"/>
            <a:chOff x="101927" y="1902410"/>
            <a:chExt cx="11904096" cy="4027774"/>
          </a:xfrm>
        </p:grpSpPr>
        <p:cxnSp>
          <p:nvCxnSpPr>
            <p:cNvPr id="8" name="OTLSHAPE_T_41399f5807bb4cc2b694e750c939bcde_HorizontalConnector1"/>
            <p:cNvCxnSpPr/>
            <p:nvPr>
              <p:custDataLst>
                <p:tags r:id="rId1"/>
              </p:custDataLst>
            </p:nvPr>
          </p:nvCxnSpPr>
          <p:spPr>
            <a:xfrm>
              <a:off x="648843" y="5055256"/>
              <a:ext cx="405971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OTLSHAPE_T_d7360ab7c19448f4bb9a1fa18c36a5b5_HorizontalConnector1"/>
            <p:cNvCxnSpPr/>
            <p:nvPr>
              <p:custDataLst>
                <p:tags r:id="rId2"/>
              </p:custDataLst>
            </p:nvPr>
          </p:nvCxnSpPr>
          <p:spPr>
            <a:xfrm>
              <a:off x="577257" y="4003173"/>
              <a:ext cx="4131303"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OTLSHAPE_T_02db9fec320945a880b877a7641699cf_HorizontalConnector1"/>
            <p:cNvCxnSpPr/>
            <p:nvPr>
              <p:custDataLst>
                <p:tags r:id="rId3"/>
              </p:custDataLst>
            </p:nvPr>
          </p:nvCxnSpPr>
          <p:spPr>
            <a:xfrm>
              <a:off x="133627" y="2278610"/>
              <a:ext cx="38184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OTLSHAPE_T_22ae4c4a81b041098828d20b9805a664_HorizontalConnector1"/>
            <p:cNvCxnSpPr/>
            <p:nvPr>
              <p:custDataLst>
                <p:tags r:id="rId4"/>
              </p:custDataLst>
            </p:nvPr>
          </p:nvCxnSpPr>
          <p:spPr>
            <a:xfrm>
              <a:off x="555244" y="3138704"/>
              <a:ext cx="2305085"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OTLSHAPE_T_e169952f518e4f768b74153d3473b99e_HorizontalConnector1"/>
            <p:cNvCxnSpPr/>
            <p:nvPr>
              <p:custDataLst>
                <p:tags r:id="rId5"/>
              </p:custDataLst>
            </p:nvPr>
          </p:nvCxnSpPr>
          <p:spPr>
            <a:xfrm>
              <a:off x="133627" y="2004010"/>
              <a:ext cx="38184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OTLSHAPE_T_e169952f518e4f768b74153d3473b99e_Shape"/>
            <p:cNvSpPr/>
            <p:nvPr>
              <p:custDataLst>
                <p:tags r:id="rId6"/>
              </p:custDataLst>
            </p:nvPr>
          </p:nvSpPr>
          <p:spPr>
            <a:xfrm>
              <a:off x="952500" y="1902410"/>
              <a:ext cx="6477000" cy="203200"/>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TLSHAPE_T_e169952f518e4f768b74153d3473b99e_Title"/>
            <p:cNvSpPr txBox="1"/>
            <p:nvPr>
              <p:custDataLst>
                <p:tags r:id="rId7"/>
              </p:custDataLst>
            </p:nvPr>
          </p:nvSpPr>
          <p:spPr>
            <a:xfrm>
              <a:off x="133627" y="1918750"/>
              <a:ext cx="508000" cy="170519"/>
            </a:xfrm>
            <a:prstGeom prst="rect">
              <a:avLst/>
            </a:prstGeom>
            <a:noFill/>
          </p:spPr>
          <p:txBody>
            <a:bodyPr vert="horz" wrap="square" lIns="0" tIns="0" rIns="0" bIns="0" rtlCol="0" anchor="ctr" anchorCtr="0">
              <a:spAutoFit/>
            </a:bodyPr>
            <a:lstStyle/>
            <a:p>
              <a:r>
                <a:rPr lang="en-US" sz="1100" b="1" spc="-12" dirty="0">
                  <a:solidFill>
                    <a:schemeClr val="dk1"/>
                  </a:solidFill>
                  <a:latin typeface="Calibri" panose="020F0502020204030204" pitchFamily="34" charset="0"/>
                </a:rPr>
                <a:t>GOES-16</a:t>
              </a:r>
            </a:p>
          </p:txBody>
        </p:sp>
        <p:sp>
          <p:nvSpPr>
            <p:cNvPr id="16" name="OTLSHAPE_T_22ae4c4a81b041098828d20b9805a664_Shape"/>
            <p:cNvSpPr/>
            <p:nvPr>
              <p:custDataLst>
                <p:tags r:id="rId8"/>
              </p:custDataLst>
            </p:nvPr>
          </p:nvSpPr>
          <p:spPr>
            <a:xfrm>
              <a:off x="2860329" y="3037104"/>
              <a:ext cx="8331200" cy="203200"/>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TLSHAPE_T_22ae4c4a81b041098828d20b9805a664_Title"/>
            <p:cNvSpPr txBox="1"/>
            <p:nvPr>
              <p:custDataLst>
                <p:tags r:id="rId9"/>
              </p:custDataLst>
            </p:nvPr>
          </p:nvSpPr>
          <p:spPr>
            <a:xfrm>
              <a:off x="133627" y="3053444"/>
              <a:ext cx="431800" cy="170519"/>
            </a:xfrm>
            <a:prstGeom prst="rect">
              <a:avLst/>
            </a:prstGeom>
            <a:noFill/>
          </p:spPr>
          <p:txBody>
            <a:bodyPr vert="horz" wrap="square" lIns="0" tIns="0" rIns="0" bIns="0" rtlCol="0" anchor="ctr" anchorCtr="0">
              <a:spAutoFit/>
            </a:bodyPr>
            <a:lstStyle/>
            <a:p>
              <a:r>
                <a:rPr lang="en-US" sz="1100" b="1" spc="-12" dirty="0">
                  <a:solidFill>
                    <a:schemeClr val="dk1"/>
                  </a:solidFill>
                  <a:latin typeface="Calibri" panose="020F0502020204030204" pitchFamily="34" charset="0"/>
                </a:rPr>
                <a:t>GOES-T</a:t>
              </a:r>
            </a:p>
          </p:txBody>
        </p:sp>
        <p:sp>
          <p:nvSpPr>
            <p:cNvPr id="18" name="OTLSHAPE_T_02db9fec320945a880b877a7641699cf_Shape"/>
            <p:cNvSpPr/>
            <p:nvPr>
              <p:custDataLst>
                <p:tags r:id="rId10"/>
              </p:custDataLst>
            </p:nvPr>
          </p:nvSpPr>
          <p:spPr>
            <a:xfrm>
              <a:off x="982269" y="2177010"/>
              <a:ext cx="6477000" cy="203200"/>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TLSHAPE_T_02db9fec320945a880b877a7641699cf_Title"/>
            <p:cNvSpPr txBox="1"/>
            <p:nvPr>
              <p:custDataLst>
                <p:tags r:id="rId11"/>
              </p:custDataLst>
            </p:nvPr>
          </p:nvSpPr>
          <p:spPr>
            <a:xfrm>
              <a:off x="133627" y="2193350"/>
              <a:ext cx="508000" cy="170519"/>
            </a:xfrm>
            <a:prstGeom prst="rect">
              <a:avLst/>
            </a:prstGeom>
            <a:noFill/>
          </p:spPr>
          <p:txBody>
            <a:bodyPr vert="horz" wrap="square" lIns="0" tIns="0" rIns="0" bIns="0" rtlCol="0" anchor="ctr" anchorCtr="0">
              <a:spAutoFit/>
            </a:bodyPr>
            <a:lstStyle/>
            <a:p>
              <a:r>
                <a:rPr lang="en-US" sz="1100" b="1" spc="-12">
                  <a:solidFill>
                    <a:schemeClr val="dk1"/>
                  </a:solidFill>
                  <a:latin typeface="Calibri" panose="020F0502020204030204" pitchFamily="34" charset="0"/>
                </a:rPr>
                <a:t>GOES-17</a:t>
              </a:r>
            </a:p>
          </p:txBody>
        </p:sp>
        <p:sp>
          <p:nvSpPr>
            <p:cNvPr id="20" name="OTLSHAPE_T_d7360ab7c19448f4bb9a1fa18c36a5b5_Shape"/>
            <p:cNvSpPr/>
            <p:nvPr>
              <p:custDataLst>
                <p:tags r:id="rId12"/>
              </p:custDataLst>
            </p:nvPr>
          </p:nvSpPr>
          <p:spPr>
            <a:xfrm>
              <a:off x="4708559" y="3884184"/>
              <a:ext cx="7097459" cy="220589"/>
            </a:xfrm>
            <a:prstGeom prst="snip2DiagRect">
              <a:avLst>
                <a:gd name="adj1" fmla="val 100000"/>
                <a:gd name="adj2" fmla="val 16667"/>
              </a:avLst>
            </a:prstGeom>
            <a:solidFill>
              <a:schemeClr val="accent2"/>
            </a:solidFill>
            <a:ln w="12700" cap="flat" cmpd="sng" algn="ctr">
              <a:solidFill>
                <a:schemeClr val="accent2"/>
              </a:solid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TLSHAPE_T_d7360ab7c19448f4bb9a1fa18c36a5b5_Title"/>
            <p:cNvSpPr txBox="1"/>
            <p:nvPr>
              <p:custDataLst>
                <p:tags r:id="rId13"/>
              </p:custDataLst>
            </p:nvPr>
          </p:nvSpPr>
          <p:spPr>
            <a:xfrm>
              <a:off x="133627" y="3917913"/>
              <a:ext cx="457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GOES-U</a:t>
              </a:r>
            </a:p>
          </p:txBody>
        </p:sp>
        <p:sp>
          <p:nvSpPr>
            <p:cNvPr id="22" name="OTLSHAPE_T_41399f5807bb4cc2b694e750c939bcde_Shape"/>
            <p:cNvSpPr/>
            <p:nvPr>
              <p:custDataLst>
                <p:tags r:id="rId14"/>
              </p:custDataLst>
            </p:nvPr>
          </p:nvSpPr>
          <p:spPr>
            <a:xfrm>
              <a:off x="4708560" y="4953656"/>
              <a:ext cx="6477000" cy="203200"/>
            </a:xfrm>
            <a:prstGeom prst="round2DiagRect">
              <a:avLst>
                <a:gd name="adj1" fmla="val 100000"/>
                <a:gd name="adj2" fmla="val 0"/>
              </a:avLst>
            </a:prstGeom>
            <a:solidFill>
              <a:srgbClr val="990099"/>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TLSHAPE_T_41399f5807bb4cc2b694e750c939bcde_Title"/>
            <p:cNvSpPr txBox="1"/>
            <p:nvPr>
              <p:custDataLst>
                <p:tags r:id="rId15"/>
              </p:custDataLst>
            </p:nvPr>
          </p:nvSpPr>
          <p:spPr>
            <a:xfrm>
              <a:off x="127000" y="4969996"/>
              <a:ext cx="533400" cy="170519"/>
            </a:xfrm>
            <a:prstGeom prst="rect">
              <a:avLst/>
            </a:prstGeom>
            <a:noFill/>
          </p:spPr>
          <p:txBody>
            <a:bodyPr vert="horz" wrap="square" lIns="0" tIns="0" rIns="0" bIns="0" rtlCol="0" anchor="ctr" anchorCtr="0">
              <a:spAutoFit/>
            </a:bodyPr>
            <a:lstStyle/>
            <a:p>
              <a:r>
                <a:rPr lang="en-US" sz="1100" b="1" spc="-10">
                  <a:solidFill>
                    <a:schemeClr val="dk1"/>
                  </a:solidFill>
                  <a:latin typeface="Calibri" panose="020F0502020204030204" pitchFamily="34" charset="0"/>
                </a:rPr>
                <a:t>SWFO-L1</a:t>
              </a:r>
            </a:p>
          </p:txBody>
        </p:sp>
        <p:grpSp>
          <p:nvGrpSpPr>
            <p:cNvPr id="24" name="Group 23"/>
            <p:cNvGrpSpPr/>
            <p:nvPr/>
          </p:nvGrpSpPr>
          <p:grpSpPr>
            <a:xfrm>
              <a:off x="101927" y="5190658"/>
              <a:ext cx="11904096" cy="739526"/>
              <a:chOff x="213691" y="5143500"/>
              <a:chExt cx="11904096" cy="739526"/>
            </a:xfrm>
          </p:grpSpPr>
          <p:sp>
            <p:nvSpPr>
              <p:cNvPr id="42" name="OTLSHAPE_TB_00000000000000000000000000000000_LeftEndCaps"/>
              <p:cNvSpPr txBox="1"/>
              <p:nvPr>
                <p:custDataLst>
                  <p:tags r:id="rId32"/>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43" name="OTLSHAPE_TB_00000000000000000000000000000000_RightEndCaps"/>
              <p:cNvSpPr txBox="1"/>
              <p:nvPr>
                <p:custDataLst>
                  <p:tags r:id="rId33"/>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44" name="OTLSHAPE_TB_00000000000000000000000000000000_ScaleContainer"/>
              <p:cNvSpPr/>
              <p:nvPr>
                <p:custDataLst>
                  <p:tags r:id="rId34"/>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TLSHAPE_TB_00000000000000000000000000000000_TodayMarkerShape"/>
              <p:cNvSpPr/>
              <p:nvPr>
                <p:custDataLst>
                  <p:tags r:id="rId35"/>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TLSHAPE_TB_00000000000000000000000000000000_TodayMarkerText"/>
              <p:cNvSpPr txBox="1"/>
              <p:nvPr>
                <p:custDataLst>
                  <p:tags r:id="rId36"/>
                </p:custDataLst>
              </p:nvPr>
            </p:nvSpPr>
            <p:spPr>
              <a:xfrm>
                <a:off x="866077" y="5651500"/>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48" name="OTLSHAPE_TB_00000000000000000000000000000000_TimescaleInterval1"/>
              <p:cNvSpPr txBox="1"/>
              <p:nvPr>
                <p:custDataLst>
                  <p:tags r:id="rId37"/>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49" name="OTLSHAPE_TB_00000000000000000000000000000000_Separator1"/>
              <p:cNvCxnSpPr/>
              <p:nvPr>
                <p:custDataLst>
                  <p:tags r:id="rId38"/>
                </p:custDataLst>
              </p:nvPr>
            </p:nvCxnSpPr>
            <p:spPr>
              <a:xfrm>
                <a:off x="193621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OTLSHAPE_TB_00000000000000000000000000000000_TimescaleInterval2"/>
              <p:cNvSpPr txBox="1"/>
              <p:nvPr>
                <p:custDataLst>
                  <p:tags r:id="rId39"/>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2021</a:t>
                </a:r>
              </a:p>
            </p:txBody>
          </p:sp>
          <p:cxnSp>
            <p:nvCxnSpPr>
              <p:cNvPr id="52" name="OTLSHAPE_TB_00000000000000000000000000000000_Separator2"/>
              <p:cNvCxnSpPr/>
              <p:nvPr>
                <p:custDataLst>
                  <p:tags r:id="rId40"/>
                </p:custDataLst>
              </p:nvPr>
            </p:nvCxnSpPr>
            <p:spPr>
              <a:xfrm>
                <a:off x="286032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OTLSHAPE_TB_00000000000000000000000000000000_TimescaleInterval3"/>
              <p:cNvSpPr txBox="1"/>
              <p:nvPr>
                <p:custDataLst>
                  <p:tags r:id="rId41"/>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54" name="OTLSHAPE_TB_00000000000000000000000000000000_Separator3"/>
              <p:cNvCxnSpPr/>
              <p:nvPr>
                <p:custDataLst>
                  <p:tags r:id="rId42"/>
                </p:custDataLst>
              </p:nvPr>
            </p:nvCxnSpPr>
            <p:spPr>
              <a:xfrm>
                <a:off x="3784445"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OTLSHAPE_TB_00000000000000000000000000000000_TimescaleInterval4"/>
              <p:cNvSpPr txBox="1"/>
              <p:nvPr>
                <p:custDataLst>
                  <p:tags r:id="rId43"/>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56" name="OTLSHAPE_TB_00000000000000000000000000000000_Separator4"/>
              <p:cNvCxnSpPr/>
              <p:nvPr>
                <p:custDataLst>
                  <p:tags r:id="rId44"/>
                </p:custDataLst>
              </p:nvPr>
            </p:nvCxnSpPr>
            <p:spPr>
              <a:xfrm>
                <a:off x="4708560"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7" name="OTLSHAPE_TB_00000000000000000000000000000000_TimescaleInterval5"/>
              <p:cNvSpPr txBox="1"/>
              <p:nvPr>
                <p:custDataLst>
                  <p:tags r:id="rId45"/>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58" name="OTLSHAPE_TB_00000000000000000000000000000000_Separator5"/>
              <p:cNvCxnSpPr/>
              <p:nvPr>
                <p:custDataLst>
                  <p:tags r:id="rId46"/>
                </p:custDataLst>
              </p:nvPr>
            </p:nvCxnSpPr>
            <p:spPr>
              <a:xfrm>
                <a:off x="5635208"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9" name="OTLSHAPE_TB_00000000000000000000000000000000_TimescaleInterval6"/>
              <p:cNvSpPr txBox="1"/>
              <p:nvPr>
                <p:custDataLst>
                  <p:tags r:id="rId47"/>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60" name="OTLSHAPE_TB_00000000000000000000000000000000_Separator6"/>
              <p:cNvCxnSpPr/>
              <p:nvPr>
                <p:custDataLst>
                  <p:tags r:id="rId48"/>
                </p:custDataLst>
              </p:nvPr>
            </p:nvCxnSpPr>
            <p:spPr>
              <a:xfrm>
                <a:off x="6559324"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1" name="OTLSHAPE_TB_00000000000000000000000000000000_TimescaleInterval7"/>
              <p:cNvSpPr txBox="1"/>
              <p:nvPr>
                <p:custDataLst>
                  <p:tags r:id="rId49"/>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62" name="OTLSHAPE_TB_00000000000000000000000000000000_Separator7"/>
              <p:cNvCxnSpPr/>
              <p:nvPr>
                <p:custDataLst>
                  <p:tags r:id="rId50"/>
                </p:custDataLst>
              </p:nvPr>
            </p:nvCxnSpPr>
            <p:spPr>
              <a:xfrm>
                <a:off x="748343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OTLSHAPE_TB_00000000000000000000000000000000_TimescaleInterval8"/>
              <p:cNvSpPr txBox="1"/>
              <p:nvPr>
                <p:custDataLst>
                  <p:tags r:id="rId51"/>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64" name="OTLSHAPE_TB_00000000000000000000000000000000_Separator8"/>
              <p:cNvCxnSpPr/>
              <p:nvPr>
                <p:custDataLst>
                  <p:tags r:id="rId52"/>
                </p:custDataLst>
              </p:nvPr>
            </p:nvCxnSpPr>
            <p:spPr>
              <a:xfrm>
                <a:off x="8407556"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5" name="OTLSHAPE_TB_00000000000000000000000000000000_TimescaleInterval9"/>
              <p:cNvSpPr txBox="1"/>
              <p:nvPr>
                <p:custDataLst>
                  <p:tags r:id="rId53"/>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66" name="OTLSHAPE_TB_00000000000000000000000000000000_Separator9"/>
              <p:cNvCxnSpPr/>
              <p:nvPr>
                <p:custDataLst>
                  <p:tags r:id="rId54"/>
                </p:custDataLst>
              </p:nvPr>
            </p:nvCxnSpPr>
            <p:spPr>
              <a:xfrm>
                <a:off x="933420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OTLSHAPE_TB_00000000000000000000000000000000_TimescaleInterval10"/>
              <p:cNvSpPr txBox="1"/>
              <p:nvPr>
                <p:custDataLst>
                  <p:tags r:id="rId55"/>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68" name="OTLSHAPE_TB_00000000000000000000000000000000_Separator10"/>
              <p:cNvCxnSpPr/>
              <p:nvPr>
                <p:custDataLst>
                  <p:tags r:id="rId56"/>
                </p:custDataLst>
              </p:nvPr>
            </p:nvCxnSpPr>
            <p:spPr>
              <a:xfrm>
                <a:off x="1025831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9" name="OTLSHAPE_TB_00000000000000000000000000000000_TimescaleInterval11"/>
              <p:cNvSpPr txBox="1"/>
              <p:nvPr>
                <p:custDataLst>
                  <p:tags r:id="rId57"/>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70" name="OTLSHAPE_TB_00000000000000000000000000000000_Separator10"/>
              <p:cNvCxnSpPr/>
              <p:nvPr>
                <p:custDataLst>
                  <p:tags r:id="rId58"/>
                </p:custDataLst>
              </p:nvPr>
            </p:nvCxnSpPr>
            <p:spPr>
              <a:xfrm>
                <a:off x="11054777" y="520037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OTLSHAPE_TB_00000000000000000000000000000000_TimescaleInterval11"/>
              <p:cNvSpPr txBox="1"/>
              <p:nvPr>
                <p:custDataLst>
                  <p:tags r:id="rId59"/>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cxnSp>
          <p:nvCxnSpPr>
            <p:cNvPr id="25" name="OTLSHAPE_T_343f391b417b42d18695b944689a1159_HorizontalConnector1"/>
            <p:cNvCxnSpPr/>
            <p:nvPr>
              <p:custDataLst>
                <p:tags r:id="rId16"/>
              </p:custDataLst>
            </p:nvPr>
          </p:nvCxnSpPr>
          <p:spPr>
            <a:xfrm>
              <a:off x="472489" y="2857131"/>
              <a:ext cx="246888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OTLSHAPE_T_343f391b417b42d18695b944689a1159_Shape"/>
            <p:cNvSpPr/>
            <p:nvPr>
              <p:custDataLst>
                <p:tags r:id="rId17"/>
              </p:custDataLst>
            </p:nvPr>
          </p:nvSpPr>
          <p:spPr>
            <a:xfrm>
              <a:off x="2305900" y="2782642"/>
              <a:ext cx="6462939" cy="131834"/>
            </a:xfrm>
            <a:prstGeom prst="snip2DiagRect">
              <a:avLst>
                <a:gd name="adj1" fmla="val 100000"/>
                <a:gd name="adj2" fmla="val 16667"/>
              </a:avLst>
            </a:prstGeom>
            <a:solidFill>
              <a:schemeClr val="accent2">
                <a:lumMod val="75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7" name="OTLSHAPE_T_343f391b417b42d18695b944689a1159_Title"/>
            <p:cNvSpPr txBox="1"/>
            <p:nvPr>
              <p:custDataLst>
                <p:tags r:id="rId18"/>
              </p:custDataLst>
            </p:nvPr>
          </p:nvSpPr>
          <p:spPr>
            <a:xfrm>
              <a:off x="133627" y="2797632"/>
              <a:ext cx="330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FY-4C</a:t>
              </a:r>
            </a:p>
          </p:txBody>
        </p:sp>
        <p:cxnSp>
          <p:nvCxnSpPr>
            <p:cNvPr id="28" name="OTLSHAPE_T_343f391b417b42d18695b944689a1159_HorizontalConnector1"/>
            <p:cNvCxnSpPr>
              <a:stCxn id="30" idx="3"/>
            </p:cNvCxnSpPr>
            <p:nvPr>
              <p:custDataLst>
                <p:tags r:id="rId19"/>
              </p:custDataLst>
            </p:nvPr>
          </p:nvCxnSpPr>
          <p:spPr>
            <a:xfrm flipV="1">
              <a:off x="551897" y="3724236"/>
              <a:ext cx="5522908" cy="2576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OTLSHAPE_T_343f391b417b42d18695b944689a1159_Shape"/>
            <p:cNvSpPr/>
            <p:nvPr>
              <p:custDataLst>
                <p:tags r:id="rId20"/>
              </p:custDataLst>
            </p:nvPr>
          </p:nvSpPr>
          <p:spPr>
            <a:xfrm>
              <a:off x="3672682" y="3649746"/>
              <a:ext cx="7167771" cy="168584"/>
            </a:xfrm>
            <a:prstGeom prst="snip2DiagRect">
              <a:avLst>
                <a:gd name="adj1" fmla="val 100000"/>
                <a:gd name="adj2" fmla="val 16667"/>
              </a:avLst>
            </a:prstGeom>
            <a:solidFill>
              <a:schemeClr val="accent2">
                <a:lumMod val="75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30" name="OTLSHAPE_T_343f391b417b42d18695b944689a1159_Title"/>
            <p:cNvSpPr txBox="1"/>
            <p:nvPr>
              <p:custDataLst>
                <p:tags r:id="rId21"/>
              </p:custDataLst>
            </p:nvPr>
          </p:nvSpPr>
          <p:spPr>
            <a:xfrm>
              <a:off x="133627" y="3665357"/>
              <a:ext cx="418270"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FY-4D</a:t>
              </a:r>
            </a:p>
          </p:txBody>
        </p:sp>
        <p:sp>
          <p:nvSpPr>
            <p:cNvPr id="31" name="OTLSHAPE_T_343f391b417b42d18695b944689a1159_Title"/>
            <p:cNvSpPr txBox="1"/>
            <p:nvPr>
              <p:custDataLst>
                <p:tags r:id="rId22"/>
              </p:custDataLst>
            </p:nvPr>
          </p:nvSpPr>
          <p:spPr>
            <a:xfrm>
              <a:off x="133627" y="4520703"/>
              <a:ext cx="840683"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Electro-MN 2</a:t>
              </a:r>
            </a:p>
          </p:txBody>
        </p:sp>
        <p:cxnSp>
          <p:nvCxnSpPr>
            <p:cNvPr id="32" name="OTLSHAPE_T_343f391b417b42d18695b944689a1159_HorizontalConnector1"/>
            <p:cNvCxnSpPr>
              <a:stCxn id="31" idx="3"/>
            </p:cNvCxnSpPr>
            <p:nvPr>
              <p:custDataLst>
                <p:tags r:id="rId23"/>
              </p:custDataLst>
            </p:nvPr>
          </p:nvCxnSpPr>
          <p:spPr>
            <a:xfrm>
              <a:off x="974310" y="4605342"/>
              <a:ext cx="5893505" cy="43803"/>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OTLSHAPE_T_4df40400cccb4f6ebb5f8ee0b141a2a9_Shape"/>
            <p:cNvSpPr/>
            <p:nvPr/>
          </p:nvSpPr>
          <p:spPr>
            <a:xfrm>
              <a:off x="6596291" y="4578671"/>
              <a:ext cx="5209158" cy="143884"/>
            </a:xfrm>
            <a:prstGeom prst="snip2DiagRect">
              <a:avLst>
                <a:gd name="adj1" fmla="val 100000"/>
                <a:gd name="adj2" fmla="val 16667"/>
              </a:avLst>
            </a:prstGeom>
            <a:solidFill>
              <a:schemeClr val="accent4"/>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34" name="OTLSHAPE_T_659d7d0545684876b396f0a2f0f93593_HorizontalConnector1"/>
            <p:cNvCxnSpPr/>
            <p:nvPr>
              <p:custDataLst>
                <p:tags r:id="rId24"/>
              </p:custDataLst>
            </p:nvPr>
          </p:nvCxnSpPr>
          <p:spPr>
            <a:xfrm>
              <a:off x="935815" y="3416944"/>
              <a:ext cx="967522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OTLSHAPE_T_659d7d0545684876b396f0a2f0f93593_HorizontalConnector1"/>
            <p:cNvCxnSpPr/>
            <p:nvPr>
              <p:custDataLst>
                <p:tags r:id="rId25"/>
              </p:custDataLst>
            </p:nvPr>
          </p:nvCxnSpPr>
          <p:spPr>
            <a:xfrm>
              <a:off x="902357" y="4355559"/>
              <a:ext cx="967522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OTLSHAPE_T_e8a1045b70224190bab645348375aa82_Title"/>
            <p:cNvSpPr txBox="1"/>
            <p:nvPr>
              <p:custDataLst>
                <p:tags r:id="rId26"/>
              </p:custDataLst>
            </p:nvPr>
          </p:nvSpPr>
          <p:spPr>
            <a:xfrm>
              <a:off x="133627" y="2497242"/>
              <a:ext cx="990600" cy="170519"/>
            </a:xfrm>
            <a:prstGeom prst="rect">
              <a:avLst/>
            </a:prstGeom>
            <a:noFill/>
          </p:spPr>
          <p:txBody>
            <a:bodyPr vert="horz" wrap="square" lIns="0" tIns="0" rIns="0" bIns="0" rtlCol="0" anchor="ctr" anchorCtr="0">
              <a:spAutoFit/>
            </a:bodyPr>
            <a:lstStyle/>
            <a:p>
              <a:r>
                <a:rPr lang="en-US" sz="1100" b="1" spc="-18" dirty="0">
                  <a:latin typeface="Calibri" panose="020F0502020204030204" pitchFamily="34" charset="0"/>
                </a:rPr>
                <a:t>Electro-L-N2</a:t>
              </a:r>
            </a:p>
          </p:txBody>
        </p:sp>
        <p:sp>
          <p:nvSpPr>
            <p:cNvPr id="37" name="OTLSHAPE_T_e8a1045b70224190bab645348375aa82_Title"/>
            <p:cNvSpPr txBox="1"/>
            <p:nvPr>
              <p:custDataLst>
                <p:tags r:id="rId27"/>
              </p:custDataLst>
            </p:nvPr>
          </p:nvSpPr>
          <p:spPr>
            <a:xfrm>
              <a:off x="133627" y="3357556"/>
              <a:ext cx="990600" cy="169277"/>
            </a:xfrm>
            <a:prstGeom prst="rect">
              <a:avLst/>
            </a:prstGeom>
            <a:noFill/>
          </p:spPr>
          <p:txBody>
            <a:bodyPr vert="horz" wrap="square" lIns="0" tIns="0" rIns="0" bIns="0" rtlCol="0" anchor="ctr" anchorCtr="0">
              <a:spAutoFit/>
            </a:bodyPr>
            <a:lstStyle/>
            <a:p>
              <a:r>
                <a:rPr lang="en-US" sz="1100" b="1" spc="-18" dirty="0">
                  <a:latin typeface="Calibri" panose="020F0502020204030204" pitchFamily="34" charset="0"/>
                </a:rPr>
                <a:t>Electro-L-N5</a:t>
              </a:r>
            </a:p>
          </p:txBody>
        </p:sp>
        <p:sp>
          <p:nvSpPr>
            <p:cNvPr id="38" name="OTLSHAPE_T_e8a1045b70224190bab645348375aa82_Title"/>
            <p:cNvSpPr txBox="1"/>
            <p:nvPr>
              <p:custDataLst>
                <p:tags r:id="rId28"/>
              </p:custDataLst>
            </p:nvPr>
          </p:nvSpPr>
          <p:spPr>
            <a:xfrm>
              <a:off x="133627" y="4234368"/>
              <a:ext cx="1018687" cy="169277"/>
            </a:xfrm>
            <a:prstGeom prst="rect">
              <a:avLst/>
            </a:prstGeom>
            <a:noFill/>
          </p:spPr>
          <p:txBody>
            <a:bodyPr vert="horz" wrap="square" lIns="0" tIns="0" rIns="0" bIns="0" rtlCol="0" anchor="ctr" anchorCtr="0">
              <a:spAutoFit/>
            </a:bodyPr>
            <a:lstStyle/>
            <a:p>
              <a:r>
                <a:rPr lang="en-US" sz="1100" b="1" spc="-18" dirty="0">
                  <a:latin typeface="Calibri" panose="020F0502020204030204" pitchFamily="34" charset="0"/>
                </a:rPr>
                <a:t>Electro-M-N1</a:t>
              </a:r>
            </a:p>
          </p:txBody>
        </p:sp>
        <p:sp>
          <p:nvSpPr>
            <p:cNvPr id="39" name="OTLSHAPE_T_e8a1045b70224190bab645348375aa82_Shape"/>
            <p:cNvSpPr/>
            <p:nvPr>
              <p:custDataLst>
                <p:tags r:id="rId29"/>
              </p:custDataLst>
            </p:nvPr>
          </p:nvSpPr>
          <p:spPr>
            <a:xfrm>
              <a:off x="961301" y="2508266"/>
              <a:ext cx="5150741" cy="176291"/>
            </a:xfrm>
            <a:prstGeom prst="snip2DiagRect">
              <a:avLst>
                <a:gd name="adj1" fmla="val 100000"/>
                <a:gd name="adj2" fmla="val 16667"/>
              </a:avLst>
            </a:prstGeom>
            <a:solidFill>
              <a:schemeClr val="accent4"/>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TLSHAPE_T_e8a1045b70224190bab645348375aa82_Shape"/>
            <p:cNvSpPr/>
            <p:nvPr>
              <p:custDataLst>
                <p:tags r:id="rId30"/>
              </p:custDataLst>
            </p:nvPr>
          </p:nvSpPr>
          <p:spPr>
            <a:xfrm>
              <a:off x="3117020" y="3357556"/>
              <a:ext cx="8705719" cy="134528"/>
            </a:xfrm>
            <a:prstGeom prst="snip2DiagRect">
              <a:avLst>
                <a:gd name="adj1" fmla="val 100000"/>
                <a:gd name="adj2" fmla="val 16667"/>
              </a:avLst>
            </a:prstGeom>
            <a:solidFill>
              <a:schemeClr val="accent4"/>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TLSHAPE_T_e8a1045b70224190bab645348375aa82_Shape"/>
            <p:cNvSpPr/>
            <p:nvPr>
              <p:custDataLst>
                <p:tags r:id="rId31"/>
              </p:custDataLst>
            </p:nvPr>
          </p:nvSpPr>
          <p:spPr>
            <a:xfrm>
              <a:off x="5693316" y="4280805"/>
              <a:ext cx="6151045" cy="180308"/>
            </a:xfrm>
            <a:prstGeom prst="snip2DiagRect">
              <a:avLst>
                <a:gd name="adj1" fmla="val 100000"/>
                <a:gd name="adj2" fmla="val 16667"/>
              </a:avLst>
            </a:prstGeom>
            <a:solidFill>
              <a:schemeClr val="accent4"/>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941704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2676"/>
            <a:ext cx="6043280" cy="276999"/>
          </a:xfrm>
          <a:prstGeom prst="rect">
            <a:avLst/>
          </a:prstGeom>
          <a:solidFill>
            <a:schemeClr val="accent1">
              <a:lumMod val="75000"/>
            </a:schemeClr>
          </a:solidFill>
        </p:spPr>
        <p:txBody>
          <a:bodyPr wrap="square" rtlCol="0">
            <a:spAutoFit/>
          </a:bodyPr>
          <a:lstStyle/>
          <a:p>
            <a:r>
              <a:rPr lang="en-GB" sz="1200" b="1" dirty="0">
                <a:solidFill>
                  <a:schemeClr val="bg1"/>
                </a:solidFill>
              </a:rPr>
              <a:t>Magnetometer (Earth’s Magnetic Field, Interplanetary Magnetic Field)</a:t>
            </a:r>
          </a:p>
        </p:txBody>
      </p:sp>
      <p:sp>
        <p:nvSpPr>
          <p:cNvPr id="50" name="TextBox 49">
            <a:extLst>
              <a:ext uri="{FF2B5EF4-FFF2-40B4-BE49-F238E27FC236}">
                <a16:creationId xmlns:a16="http://schemas.microsoft.com/office/drawing/2014/main" id="{CB14EE19-0F7E-4E96-994B-D5620162B239}"/>
              </a:ext>
            </a:extLst>
          </p:cNvPr>
          <p:cNvSpPr txBox="1"/>
          <p:nvPr/>
        </p:nvSpPr>
        <p:spPr>
          <a:xfrm>
            <a:off x="2286000" y="4683949"/>
            <a:ext cx="7620000" cy="923330"/>
          </a:xfrm>
          <a:prstGeom prst="rect">
            <a:avLst/>
          </a:prstGeom>
          <a:solidFill>
            <a:schemeClr val="bg1"/>
          </a:solidFill>
        </p:spPr>
        <p:txBody>
          <a:bodyPr wrap="square" rtlCol="0">
            <a:spAutoFit/>
          </a:bodyPr>
          <a:lstStyle/>
          <a:p>
            <a:pPr marL="285750" indent="-285750" algn="ctr">
              <a:buFont typeface="Arial" panose="020B0604020202020204" pitchFamily="34" charset="0"/>
              <a:buChar char="•"/>
            </a:pPr>
            <a:endParaRPr lang="en-GB" dirty="0">
              <a:solidFill>
                <a:schemeClr val="tx2"/>
              </a:solidFill>
            </a:endParaRPr>
          </a:p>
          <a:p>
            <a:pPr algn="ctr"/>
            <a:r>
              <a:rPr lang="en-GB" u="sng" dirty="0">
                <a:solidFill>
                  <a:schemeClr val="tx2"/>
                </a:solidFill>
              </a:rPr>
              <a:t>WGIII Assessment:</a:t>
            </a:r>
          </a:p>
          <a:p>
            <a:pPr algn="ctr"/>
            <a:r>
              <a:rPr lang="en-GB" dirty="0">
                <a:solidFill>
                  <a:schemeClr val="tx2"/>
                </a:solidFill>
              </a:rPr>
              <a:t>Risk of not meeting Baseline commitments in L1 until SWFO-L1 is launched</a:t>
            </a:r>
            <a:endParaRPr lang="en-US" dirty="0">
              <a:solidFill>
                <a:schemeClr val="tx2"/>
              </a:solidFill>
            </a:endParaRPr>
          </a:p>
        </p:txBody>
      </p:sp>
      <p:sp>
        <p:nvSpPr>
          <p:cNvPr id="7" name="TextBox 6">
            <a:extLst>
              <a:ext uri="{FF2B5EF4-FFF2-40B4-BE49-F238E27FC236}">
                <a16:creationId xmlns:a16="http://schemas.microsoft.com/office/drawing/2014/main" id="{0EBF1677-52C5-4D31-8565-1777BA9D60B9}"/>
              </a:ext>
            </a:extLst>
          </p:cNvPr>
          <p:cNvSpPr txBox="1"/>
          <p:nvPr/>
        </p:nvSpPr>
        <p:spPr>
          <a:xfrm>
            <a:off x="6096000" y="419434"/>
            <a:ext cx="5580979" cy="461665"/>
          </a:xfrm>
          <a:prstGeom prst="rect">
            <a:avLst/>
          </a:prstGeom>
          <a:noFill/>
        </p:spPr>
        <p:txBody>
          <a:bodyPr wrap="square" rtlCol="0">
            <a:spAutoFit/>
          </a:bodyPr>
          <a:lstStyle/>
          <a:p>
            <a:r>
              <a:rPr lang="en-GB" sz="1200" dirty="0"/>
              <a:t>GEO – </a:t>
            </a:r>
            <a:r>
              <a:rPr lang="en-GB" sz="1200" dirty="0">
                <a:solidFill>
                  <a:schemeClr val="accent2"/>
                </a:solidFill>
              </a:rPr>
              <a:t>2 slots, in situ measurement</a:t>
            </a:r>
            <a:endParaRPr lang="en-US" sz="1200" dirty="0">
              <a:solidFill>
                <a:srgbClr val="FF0000"/>
              </a:solidFill>
            </a:endParaRPr>
          </a:p>
          <a:p>
            <a:r>
              <a:rPr lang="en-GB" sz="1200" dirty="0">
                <a:solidFill>
                  <a:srgbClr val="990099"/>
                </a:solidFill>
              </a:rPr>
              <a:t>L1, as in situ measurement</a:t>
            </a:r>
            <a:endParaRPr lang="en-US" sz="1200" dirty="0"/>
          </a:p>
        </p:txBody>
      </p:sp>
      <p:grpSp>
        <p:nvGrpSpPr>
          <p:cNvPr id="2" name="Group 1"/>
          <p:cNvGrpSpPr/>
          <p:nvPr/>
        </p:nvGrpSpPr>
        <p:grpSpPr>
          <a:xfrm>
            <a:off x="69573" y="1437071"/>
            <a:ext cx="12028887" cy="3390943"/>
            <a:chOff x="88900" y="2492083"/>
            <a:chExt cx="12028887" cy="3390943"/>
          </a:xfrm>
        </p:grpSpPr>
        <p:cxnSp>
          <p:nvCxnSpPr>
            <p:cNvPr id="6" name="OTLSHAPE_T_41399f5807bb4cc2b694e750c939bcde_HorizontalConnector1"/>
            <p:cNvCxnSpPr/>
            <p:nvPr>
              <p:custDataLst>
                <p:tags r:id="rId1"/>
              </p:custDataLst>
            </p:nvPr>
          </p:nvCxnSpPr>
          <p:spPr>
            <a:xfrm>
              <a:off x="648843" y="4930367"/>
              <a:ext cx="405971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OTLSHAPE_T_ee08915a8de644818a2fa3d6b5492d64_HorizontalConnector1"/>
            <p:cNvCxnSpPr/>
            <p:nvPr>
              <p:custDataLst>
                <p:tags r:id="rId2"/>
              </p:custDataLst>
            </p:nvPr>
          </p:nvCxnSpPr>
          <p:spPr>
            <a:xfrm>
              <a:off x="607356" y="4663667"/>
              <a:ext cx="40220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OTLSHAPE_T_d7360ab7c19448f4bb9a1fa18c36a5b5_HorizontalConnector1"/>
            <p:cNvCxnSpPr/>
            <p:nvPr>
              <p:custDataLst>
                <p:tags r:id="rId3"/>
              </p:custDataLst>
            </p:nvPr>
          </p:nvCxnSpPr>
          <p:spPr>
            <a:xfrm>
              <a:off x="577257" y="3393783"/>
              <a:ext cx="4131303"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OTLSHAPE_T_02db9fec320945a880b877a7641699cf_HorizontalConnector1"/>
            <p:cNvCxnSpPr/>
            <p:nvPr>
              <p:custDataLst>
                <p:tags r:id="rId4"/>
              </p:custDataLst>
            </p:nvPr>
          </p:nvCxnSpPr>
          <p:spPr>
            <a:xfrm>
              <a:off x="627719" y="3127083"/>
              <a:ext cx="38184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OTLSHAPE_T_22ae4c4a81b041098828d20b9805a664_HorizontalConnector1"/>
            <p:cNvCxnSpPr/>
            <p:nvPr>
              <p:custDataLst>
                <p:tags r:id="rId5"/>
              </p:custDataLst>
            </p:nvPr>
          </p:nvCxnSpPr>
          <p:spPr>
            <a:xfrm>
              <a:off x="555244" y="2860383"/>
              <a:ext cx="2305085"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OTLSHAPE_T_e169952f518e4f768b74153d3473b99e_HorizontalConnector1"/>
            <p:cNvCxnSpPr/>
            <p:nvPr>
              <p:custDataLst>
                <p:tags r:id="rId6"/>
              </p:custDataLst>
            </p:nvPr>
          </p:nvCxnSpPr>
          <p:spPr>
            <a:xfrm>
              <a:off x="627719" y="2593683"/>
              <a:ext cx="38184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OTLSHAPE_T_e169952f518e4f768b74153d3473b99e_Shape"/>
            <p:cNvSpPr/>
            <p:nvPr>
              <p:custDataLst>
                <p:tags r:id="rId7"/>
              </p:custDataLst>
            </p:nvPr>
          </p:nvSpPr>
          <p:spPr>
            <a:xfrm>
              <a:off x="1009565" y="2492083"/>
              <a:ext cx="6477000" cy="203200"/>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TLSHAPE_T_e169952f518e4f768b74153d3473b99e_Title"/>
            <p:cNvSpPr txBox="1"/>
            <p:nvPr>
              <p:custDataLst>
                <p:tags r:id="rId8"/>
              </p:custDataLst>
            </p:nvPr>
          </p:nvSpPr>
          <p:spPr>
            <a:xfrm>
              <a:off x="127000" y="2508423"/>
              <a:ext cx="508000" cy="170519"/>
            </a:xfrm>
            <a:prstGeom prst="rect">
              <a:avLst/>
            </a:prstGeom>
            <a:noFill/>
          </p:spPr>
          <p:txBody>
            <a:bodyPr vert="horz" wrap="square" lIns="0" tIns="0" rIns="0" bIns="0" rtlCol="0" anchor="ctr" anchorCtr="0">
              <a:spAutoFit/>
            </a:bodyPr>
            <a:lstStyle/>
            <a:p>
              <a:r>
                <a:rPr lang="en-US" sz="1100" b="1" spc="-12">
                  <a:solidFill>
                    <a:schemeClr val="dk1"/>
                  </a:solidFill>
                  <a:latin typeface="Calibri" panose="020F0502020204030204" pitchFamily="34" charset="0"/>
                </a:rPr>
                <a:t>GOES-16</a:t>
              </a:r>
            </a:p>
          </p:txBody>
        </p:sp>
        <p:sp>
          <p:nvSpPr>
            <p:cNvPr id="16" name="OTLSHAPE_T_22ae4c4a81b041098828d20b9805a664_Shape"/>
            <p:cNvSpPr/>
            <p:nvPr>
              <p:custDataLst>
                <p:tags r:id="rId9"/>
              </p:custDataLst>
            </p:nvPr>
          </p:nvSpPr>
          <p:spPr>
            <a:xfrm>
              <a:off x="2860329" y="2758783"/>
              <a:ext cx="8331200" cy="203200"/>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TLSHAPE_T_22ae4c4a81b041098828d20b9805a664_Title"/>
            <p:cNvSpPr txBox="1"/>
            <p:nvPr>
              <p:custDataLst>
                <p:tags r:id="rId10"/>
              </p:custDataLst>
            </p:nvPr>
          </p:nvSpPr>
          <p:spPr>
            <a:xfrm>
              <a:off x="127000" y="2775123"/>
              <a:ext cx="431800" cy="170519"/>
            </a:xfrm>
            <a:prstGeom prst="rect">
              <a:avLst/>
            </a:prstGeom>
            <a:noFill/>
          </p:spPr>
          <p:txBody>
            <a:bodyPr vert="horz" wrap="square" lIns="0" tIns="0" rIns="0" bIns="0" rtlCol="0" anchor="ctr" anchorCtr="0">
              <a:spAutoFit/>
            </a:bodyPr>
            <a:lstStyle/>
            <a:p>
              <a:r>
                <a:rPr lang="en-US" sz="1100" b="1" spc="-12">
                  <a:solidFill>
                    <a:schemeClr val="dk1"/>
                  </a:solidFill>
                  <a:latin typeface="Calibri" panose="020F0502020204030204" pitchFamily="34" charset="0"/>
                </a:rPr>
                <a:t>GOES-T</a:t>
              </a:r>
            </a:p>
          </p:txBody>
        </p:sp>
        <p:sp>
          <p:nvSpPr>
            <p:cNvPr id="18" name="OTLSHAPE_T_02db9fec320945a880b877a7641699cf_Shape"/>
            <p:cNvSpPr/>
            <p:nvPr>
              <p:custDataLst>
                <p:tags r:id="rId11"/>
              </p:custDataLst>
            </p:nvPr>
          </p:nvSpPr>
          <p:spPr>
            <a:xfrm>
              <a:off x="1009565" y="3025483"/>
              <a:ext cx="6477000" cy="203200"/>
            </a:xfrm>
            <a:prstGeom prst="snip2DiagRect">
              <a:avLst>
                <a:gd name="adj1" fmla="val 100000"/>
                <a:gd name="adj2" fmla="val 16667"/>
              </a:avLst>
            </a:prstGeom>
            <a:solidFill>
              <a:schemeClr val="accent2">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TLSHAPE_T_02db9fec320945a880b877a7641699cf_Title"/>
            <p:cNvSpPr txBox="1"/>
            <p:nvPr>
              <p:custDataLst>
                <p:tags r:id="rId12"/>
              </p:custDataLst>
            </p:nvPr>
          </p:nvSpPr>
          <p:spPr>
            <a:xfrm>
              <a:off x="127000" y="3041823"/>
              <a:ext cx="508000" cy="170519"/>
            </a:xfrm>
            <a:prstGeom prst="rect">
              <a:avLst/>
            </a:prstGeom>
            <a:noFill/>
          </p:spPr>
          <p:txBody>
            <a:bodyPr vert="horz" wrap="square" lIns="0" tIns="0" rIns="0" bIns="0" rtlCol="0" anchor="ctr" anchorCtr="0">
              <a:spAutoFit/>
            </a:bodyPr>
            <a:lstStyle/>
            <a:p>
              <a:r>
                <a:rPr lang="en-US" sz="1100" b="1" spc="-12">
                  <a:solidFill>
                    <a:schemeClr val="dk1"/>
                  </a:solidFill>
                  <a:latin typeface="Calibri" panose="020F0502020204030204" pitchFamily="34" charset="0"/>
                </a:rPr>
                <a:t>GOES-17</a:t>
              </a:r>
            </a:p>
          </p:txBody>
        </p:sp>
        <p:sp>
          <p:nvSpPr>
            <p:cNvPr id="20" name="OTLSHAPE_T_d7360ab7c19448f4bb9a1fa18c36a5b5_Shape"/>
            <p:cNvSpPr/>
            <p:nvPr>
              <p:custDataLst>
                <p:tags r:id="rId13"/>
              </p:custDataLst>
            </p:nvPr>
          </p:nvSpPr>
          <p:spPr>
            <a:xfrm>
              <a:off x="4708560" y="3292183"/>
              <a:ext cx="6477000" cy="203200"/>
            </a:xfrm>
            <a:prstGeom prst="snip2DiagRect">
              <a:avLst>
                <a:gd name="adj1" fmla="val 100000"/>
                <a:gd name="adj2" fmla="val 16667"/>
              </a:avLst>
            </a:prstGeom>
            <a:solidFill>
              <a:schemeClr val="accent2">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TLSHAPE_T_d7360ab7c19448f4bb9a1fa18c36a5b5_Title"/>
            <p:cNvSpPr txBox="1"/>
            <p:nvPr>
              <p:custDataLst>
                <p:tags r:id="rId14"/>
              </p:custDataLst>
            </p:nvPr>
          </p:nvSpPr>
          <p:spPr>
            <a:xfrm>
              <a:off x="127000" y="3308523"/>
              <a:ext cx="457200" cy="170519"/>
            </a:xfrm>
            <a:prstGeom prst="rect">
              <a:avLst/>
            </a:prstGeom>
            <a:noFill/>
          </p:spPr>
          <p:txBody>
            <a:bodyPr vert="horz" wrap="square" lIns="0" tIns="0" rIns="0" bIns="0" rtlCol="0" anchor="ctr" anchorCtr="0">
              <a:spAutoFit/>
            </a:bodyPr>
            <a:lstStyle/>
            <a:p>
              <a:r>
                <a:rPr lang="en-US" sz="1100" b="1" spc="-10">
                  <a:solidFill>
                    <a:schemeClr val="dk1"/>
                  </a:solidFill>
                  <a:latin typeface="Calibri" panose="020F0502020204030204" pitchFamily="34" charset="0"/>
                </a:rPr>
                <a:t>GOES-U</a:t>
              </a:r>
            </a:p>
          </p:txBody>
        </p:sp>
        <p:sp>
          <p:nvSpPr>
            <p:cNvPr id="22" name="OTLSHAPE_T_ee08915a8de644818a2fa3d6b5492d64_Shape"/>
            <p:cNvSpPr/>
            <p:nvPr>
              <p:custDataLst>
                <p:tags r:id="rId15"/>
              </p:custDataLst>
            </p:nvPr>
          </p:nvSpPr>
          <p:spPr>
            <a:xfrm>
              <a:off x="1009564" y="4562067"/>
              <a:ext cx="628167" cy="182689"/>
            </a:xfrm>
            <a:prstGeom prst="snip2DiagRect">
              <a:avLst>
                <a:gd name="adj1" fmla="val 100000"/>
                <a:gd name="adj2" fmla="val 16667"/>
              </a:avLst>
            </a:prstGeom>
            <a:solidFill>
              <a:srgbClr val="990099"/>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TLSHAPE_T_41399f5807bb4cc2b694e750c939bcde_Shape"/>
            <p:cNvSpPr/>
            <p:nvPr>
              <p:custDataLst>
                <p:tags r:id="rId16"/>
              </p:custDataLst>
            </p:nvPr>
          </p:nvSpPr>
          <p:spPr>
            <a:xfrm>
              <a:off x="4708560" y="4828767"/>
              <a:ext cx="6477000" cy="203200"/>
            </a:xfrm>
            <a:prstGeom prst="round2DiagRect">
              <a:avLst>
                <a:gd name="adj1" fmla="val 100000"/>
                <a:gd name="adj2" fmla="val 0"/>
              </a:avLst>
            </a:prstGeom>
            <a:solidFill>
              <a:srgbClr val="990099"/>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TLSHAPE_T_41399f5807bb4cc2b694e750c939bcde_Title"/>
            <p:cNvSpPr txBox="1"/>
            <p:nvPr>
              <p:custDataLst>
                <p:tags r:id="rId17"/>
              </p:custDataLst>
            </p:nvPr>
          </p:nvSpPr>
          <p:spPr>
            <a:xfrm>
              <a:off x="127000" y="4845107"/>
              <a:ext cx="5334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SWFO-L1</a:t>
              </a:r>
            </a:p>
          </p:txBody>
        </p:sp>
        <p:grpSp>
          <p:nvGrpSpPr>
            <p:cNvPr id="25" name="Group 24"/>
            <p:cNvGrpSpPr/>
            <p:nvPr/>
          </p:nvGrpSpPr>
          <p:grpSpPr>
            <a:xfrm>
              <a:off x="213691" y="5143499"/>
              <a:ext cx="11904096" cy="739527"/>
              <a:chOff x="213691" y="5143499"/>
              <a:chExt cx="11904096" cy="739527"/>
            </a:xfrm>
          </p:grpSpPr>
          <p:sp>
            <p:nvSpPr>
              <p:cNvPr id="26" name="OTLSHAPE_TB_00000000000000000000000000000000_LeftEndCaps"/>
              <p:cNvSpPr txBox="1"/>
              <p:nvPr>
                <p:custDataLst>
                  <p:tags r:id="rId27"/>
                </p:custDataLst>
              </p:nvPr>
            </p:nvSpPr>
            <p:spPr>
              <a:xfrm>
                <a:off x="213691" y="5532673"/>
                <a:ext cx="451662" cy="279061"/>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27" name="OTLSHAPE_TB_00000000000000000000000000000000_RightEndCaps"/>
              <p:cNvSpPr txBox="1"/>
              <p:nvPr>
                <p:custDataLst>
                  <p:tags r:id="rId28"/>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28" name="OTLSHAPE_TB_00000000000000000000000000000000_ScaleContainer"/>
              <p:cNvSpPr/>
              <p:nvPr>
                <p:custDataLst>
                  <p:tags r:id="rId29"/>
                </p:custDataLst>
              </p:nvPr>
            </p:nvSpPr>
            <p:spPr>
              <a:xfrm>
                <a:off x="844464" y="5143499"/>
                <a:ext cx="11154053" cy="382331"/>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TLSHAPE_TB_00000000000000000000000000000000_TodayMarkerShape"/>
              <p:cNvSpPr/>
              <p:nvPr>
                <p:custDataLst>
                  <p:tags r:id="rId30"/>
                </p:custDataLst>
              </p:nvPr>
            </p:nvSpPr>
            <p:spPr>
              <a:xfrm>
                <a:off x="991777" y="5524500"/>
                <a:ext cx="114300" cy="127444"/>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TLSHAPE_TB_00000000000000000000000000000000_TodayMarkerText"/>
              <p:cNvSpPr txBox="1"/>
              <p:nvPr>
                <p:custDataLst>
                  <p:tags r:id="rId31"/>
                </p:custDataLst>
              </p:nvPr>
            </p:nvSpPr>
            <p:spPr>
              <a:xfrm>
                <a:off x="866077" y="5651500"/>
                <a:ext cx="368300" cy="186055"/>
              </a:xfrm>
              <a:prstGeom prst="rect">
                <a:avLst/>
              </a:prstGeom>
              <a:noFill/>
            </p:spPr>
            <p:txBody>
              <a:bodyPr vert="horz" wrap="squar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32" name="OTLSHAPE_TB_00000000000000000000000000000000_TimescaleInterval1"/>
              <p:cNvSpPr txBox="1"/>
              <p:nvPr>
                <p:custDataLst>
                  <p:tags r:id="rId32"/>
                </p:custDataLst>
              </p:nvPr>
            </p:nvSpPr>
            <p:spPr>
              <a:xfrm>
                <a:off x="1073065" y="5240972"/>
                <a:ext cx="304955" cy="18670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33" name="OTLSHAPE_TB_00000000000000000000000000000000_Separator1"/>
              <p:cNvCxnSpPr/>
              <p:nvPr>
                <p:custDataLst>
                  <p:tags r:id="rId33"/>
                </p:custDataLst>
              </p:nvPr>
            </p:nvCxnSpPr>
            <p:spPr>
              <a:xfrm>
                <a:off x="1936213" y="5207000"/>
                <a:ext cx="0" cy="254887"/>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OTLSHAPE_TB_00000000000000000000000000000000_TimescaleInterval2"/>
              <p:cNvSpPr txBox="1"/>
              <p:nvPr>
                <p:custDataLst>
                  <p:tags r:id="rId34"/>
                </p:custDataLst>
              </p:nvPr>
            </p:nvSpPr>
            <p:spPr>
              <a:xfrm>
                <a:off x="1999713" y="5240972"/>
                <a:ext cx="304955" cy="18670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2021</a:t>
                </a:r>
              </a:p>
            </p:txBody>
          </p:sp>
          <p:cxnSp>
            <p:nvCxnSpPr>
              <p:cNvPr id="35" name="OTLSHAPE_TB_00000000000000000000000000000000_Separator2"/>
              <p:cNvCxnSpPr/>
              <p:nvPr>
                <p:custDataLst>
                  <p:tags r:id="rId35"/>
                </p:custDataLst>
              </p:nvPr>
            </p:nvCxnSpPr>
            <p:spPr>
              <a:xfrm>
                <a:off x="2860329" y="5207000"/>
                <a:ext cx="0" cy="254887"/>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OTLSHAPE_TB_00000000000000000000000000000000_TimescaleInterval3"/>
              <p:cNvSpPr txBox="1"/>
              <p:nvPr>
                <p:custDataLst>
                  <p:tags r:id="rId36"/>
                </p:custDataLst>
              </p:nvPr>
            </p:nvSpPr>
            <p:spPr>
              <a:xfrm>
                <a:off x="2923829" y="5240972"/>
                <a:ext cx="304955" cy="18670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37" name="OTLSHAPE_TB_00000000000000000000000000000000_Separator3"/>
              <p:cNvCxnSpPr/>
              <p:nvPr>
                <p:custDataLst>
                  <p:tags r:id="rId37"/>
                </p:custDataLst>
              </p:nvPr>
            </p:nvCxnSpPr>
            <p:spPr>
              <a:xfrm>
                <a:off x="3784445" y="5207000"/>
                <a:ext cx="0" cy="254887"/>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OTLSHAPE_TB_00000000000000000000000000000000_TimescaleInterval4"/>
              <p:cNvSpPr txBox="1"/>
              <p:nvPr>
                <p:custDataLst>
                  <p:tags r:id="rId38"/>
                </p:custDataLst>
              </p:nvPr>
            </p:nvSpPr>
            <p:spPr>
              <a:xfrm>
                <a:off x="3847945" y="5240972"/>
                <a:ext cx="304955" cy="18670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39" name="OTLSHAPE_TB_00000000000000000000000000000000_Separator4"/>
              <p:cNvCxnSpPr/>
              <p:nvPr>
                <p:custDataLst>
                  <p:tags r:id="rId39"/>
                </p:custDataLst>
              </p:nvPr>
            </p:nvCxnSpPr>
            <p:spPr>
              <a:xfrm>
                <a:off x="4708560" y="5207000"/>
                <a:ext cx="0" cy="254887"/>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OTLSHAPE_TB_00000000000000000000000000000000_TimescaleInterval5"/>
              <p:cNvSpPr txBox="1"/>
              <p:nvPr>
                <p:custDataLst>
                  <p:tags r:id="rId40"/>
                </p:custDataLst>
              </p:nvPr>
            </p:nvSpPr>
            <p:spPr>
              <a:xfrm>
                <a:off x="4772060" y="5240972"/>
                <a:ext cx="304955" cy="18670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41" name="OTLSHAPE_TB_00000000000000000000000000000000_Separator5"/>
              <p:cNvCxnSpPr/>
              <p:nvPr>
                <p:custDataLst>
                  <p:tags r:id="rId41"/>
                </p:custDataLst>
              </p:nvPr>
            </p:nvCxnSpPr>
            <p:spPr>
              <a:xfrm>
                <a:off x="5635208" y="5207000"/>
                <a:ext cx="0" cy="254887"/>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OTLSHAPE_TB_00000000000000000000000000000000_TimescaleInterval6"/>
              <p:cNvSpPr txBox="1"/>
              <p:nvPr>
                <p:custDataLst>
                  <p:tags r:id="rId42"/>
                </p:custDataLst>
              </p:nvPr>
            </p:nvSpPr>
            <p:spPr>
              <a:xfrm>
                <a:off x="5698708" y="5240972"/>
                <a:ext cx="304955" cy="18670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43" name="OTLSHAPE_TB_00000000000000000000000000000000_Separator6"/>
              <p:cNvCxnSpPr/>
              <p:nvPr>
                <p:custDataLst>
                  <p:tags r:id="rId43"/>
                </p:custDataLst>
              </p:nvPr>
            </p:nvCxnSpPr>
            <p:spPr>
              <a:xfrm>
                <a:off x="6559324" y="5207000"/>
                <a:ext cx="0" cy="254887"/>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OTLSHAPE_TB_00000000000000000000000000000000_TimescaleInterval7"/>
              <p:cNvSpPr txBox="1"/>
              <p:nvPr>
                <p:custDataLst>
                  <p:tags r:id="rId44"/>
                </p:custDataLst>
              </p:nvPr>
            </p:nvSpPr>
            <p:spPr>
              <a:xfrm>
                <a:off x="6622824" y="5240972"/>
                <a:ext cx="304955" cy="18670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45" name="OTLSHAPE_TB_00000000000000000000000000000000_Separator7"/>
              <p:cNvCxnSpPr/>
              <p:nvPr>
                <p:custDataLst>
                  <p:tags r:id="rId45"/>
                </p:custDataLst>
              </p:nvPr>
            </p:nvCxnSpPr>
            <p:spPr>
              <a:xfrm>
                <a:off x="7483439" y="5207000"/>
                <a:ext cx="0" cy="254887"/>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OTLSHAPE_TB_00000000000000000000000000000000_TimescaleInterval8"/>
              <p:cNvSpPr txBox="1"/>
              <p:nvPr>
                <p:custDataLst>
                  <p:tags r:id="rId46"/>
                </p:custDataLst>
              </p:nvPr>
            </p:nvSpPr>
            <p:spPr>
              <a:xfrm>
                <a:off x="7546939" y="5240972"/>
                <a:ext cx="304955" cy="18670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47" name="OTLSHAPE_TB_00000000000000000000000000000000_Separator8"/>
              <p:cNvCxnSpPr/>
              <p:nvPr>
                <p:custDataLst>
                  <p:tags r:id="rId47"/>
                </p:custDataLst>
              </p:nvPr>
            </p:nvCxnSpPr>
            <p:spPr>
              <a:xfrm>
                <a:off x="8407556" y="5207000"/>
                <a:ext cx="0" cy="254887"/>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OTLSHAPE_TB_00000000000000000000000000000000_TimescaleInterval9"/>
              <p:cNvSpPr txBox="1"/>
              <p:nvPr>
                <p:custDataLst>
                  <p:tags r:id="rId48"/>
                </p:custDataLst>
              </p:nvPr>
            </p:nvSpPr>
            <p:spPr>
              <a:xfrm>
                <a:off x="8471056" y="5240972"/>
                <a:ext cx="304955" cy="18670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49" name="OTLSHAPE_TB_00000000000000000000000000000000_Separator9"/>
              <p:cNvCxnSpPr/>
              <p:nvPr>
                <p:custDataLst>
                  <p:tags r:id="rId49"/>
                </p:custDataLst>
              </p:nvPr>
            </p:nvCxnSpPr>
            <p:spPr>
              <a:xfrm>
                <a:off x="9334203" y="5207000"/>
                <a:ext cx="0" cy="254887"/>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OTLSHAPE_TB_00000000000000000000000000000000_TimescaleInterval10"/>
              <p:cNvSpPr txBox="1"/>
              <p:nvPr>
                <p:custDataLst>
                  <p:tags r:id="rId50"/>
                </p:custDataLst>
              </p:nvPr>
            </p:nvSpPr>
            <p:spPr>
              <a:xfrm>
                <a:off x="9397703" y="5240972"/>
                <a:ext cx="304955" cy="18670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52" name="OTLSHAPE_TB_00000000000000000000000000000000_Separator10"/>
              <p:cNvCxnSpPr/>
              <p:nvPr>
                <p:custDataLst>
                  <p:tags r:id="rId51"/>
                </p:custDataLst>
              </p:nvPr>
            </p:nvCxnSpPr>
            <p:spPr>
              <a:xfrm>
                <a:off x="10258319" y="5207000"/>
                <a:ext cx="0" cy="254887"/>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OTLSHAPE_TB_00000000000000000000000000000000_TimescaleInterval11"/>
              <p:cNvSpPr txBox="1"/>
              <p:nvPr>
                <p:custDataLst>
                  <p:tags r:id="rId52"/>
                </p:custDataLst>
              </p:nvPr>
            </p:nvSpPr>
            <p:spPr>
              <a:xfrm>
                <a:off x="10321819" y="5240972"/>
                <a:ext cx="304955" cy="18670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54" name="OTLSHAPE_TB_00000000000000000000000000000000_Separator10"/>
              <p:cNvCxnSpPr/>
              <p:nvPr>
                <p:custDataLst>
                  <p:tags r:id="rId53"/>
                </p:custDataLst>
              </p:nvPr>
            </p:nvCxnSpPr>
            <p:spPr>
              <a:xfrm>
                <a:off x="11054777" y="5200375"/>
                <a:ext cx="0" cy="254887"/>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OTLSHAPE_TB_00000000000000000000000000000000_TimescaleInterval11"/>
              <p:cNvSpPr txBox="1"/>
              <p:nvPr>
                <p:custDataLst>
                  <p:tags r:id="rId54"/>
                </p:custDataLst>
              </p:nvPr>
            </p:nvSpPr>
            <p:spPr>
              <a:xfrm>
                <a:off x="11213691" y="5226398"/>
                <a:ext cx="304955" cy="18670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sp>
          <p:nvSpPr>
            <p:cNvPr id="56" name="OTLSHAPE_T_ffd31b82fefc4af995f0069a3b32d5b1_Shape"/>
            <p:cNvSpPr/>
            <p:nvPr>
              <p:custDataLst>
                <p:tags r:id="rId18"/>
              </p:custDataLst>
            </p:nvPr>
          </p:nvSpPr>
          <p:spPr>
            <a:xfrm>
              <a:off x="1000160" y="3628864"/>
              <a:ext cx="10185400" cy="203200"/>
            </a:xfrm>
            <a:prstGeom prst="snip2DiagRect">
              <a:avLst>
                <a:gd name="adj1" fmla="val 100000"/>
                <a:gd name="adj2" fmla="val 16667"/>
              </a:avLst>
            </a:prstGeom>
            <a:solidFill>
              <a:srgbClr val="FFC0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TLSHAPE_T_ffd31b82fefc4af995f0069a3b32d5b1_Title"/>
            <p:cNvSpPr txBox="1"/>
            <p:nvPr>
              <p:custDataLst>
                <p:tags r:id="rId19"/>
              </p:custDataLst>
            </p:nvPr>
          </p:nvSpPr>
          <p:spPr>
            <a:xfrm>
              <a:off x="117595" y="3645825"/>
              <a:ext cx="990600" cy="169277"/>
            </a:xfrm>
            <a:prstGeom prst="rect">
              <a:avLst/>
            </a:prstGeom>
            <a:noFill/>
          </p:spPr>
          <p:txBody>
            <a:bodyPr vert="horz" wrap="square" lIns="0" tIns="0" rIns="0" bIns="0" rtlCol="0" anchor="ctr" anchorCtr="0">
              <a:spAutoFit/>
            </a:bodyPr>
            <a:lstStyle/>
            <a:p>
              <a:r>
                <a:rPr lang="en-US" sz="1100" b="1" spc="-18" dirty="0">
                  <a:solidFill>
                    <a:schemeClr val="dk1"/>
                  </a:solidFill>
                  <a:latin typeface="Calibri" panose="020F0502020204030204" pitchFamily="34" charset="0"/>
                </a:rPr>
                <a:t>GK-2A</a:t>
              </a:r>
            </a:p>
          </p:txBody>
        </p:sp>
        <p:cxnSp>
          <p:nvCxnSpPr>
            <p:cNvPr id="58" name="OTLSHAPE_T_022646245ff74435a5bbae73b7e240d1_HorizontalConnector1"/>
            <p:cNvCxnSpPr/>
            <p:nvPr>
              <p:custDataLst>
                <p:tags r:id="rId20"/>
              </p:custDataLst>
            </p:nvPr>
          </p:nvCxnSpPr>
          <p:spPr>
            <a:xfrm>
              <a:off x="519091" y="4111325"/>
              <a:ext cx="553974"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OTLSHAPE_T_343f391b417b42d18695b944689a1159_HorizontalConnector1"/>
            <p:cNvCxnSpPr/>
            <p:nvPr>
              <p:custDataLst>
                <p:tags r:id="rId21"/>
              </p:custDataLst>
            </p:nvPr>
          </p:nvCxnSpPr>
          <p:spPr>
            <a:xfrm>
              <a:off x="451231" y="4361927"/>
              <a:ext cx="148498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OTLSHAPE_T_343f391b417b42d18695b944689a1159_Shape"/>
            <p:cNvSpPr/>
            <p:nvPr>
              <p:custDataLst>
                <p:tags r:id="rId22"/>
              </p:custDataLst>
            </p:nvPr>
          </p:nvSpPr>
          <p:spPr>
            <a:xfrm>
              <a:off x="1936213" y="4260330"/>
              <a:ext cx="6477000" cy="203200"/>
            </a:xfrm>
            <a:prstGeom prst="snip2DiagRect">
              <a:avLst>
                <a:gd name="adj1" fmla="val 100000"/>
                <a:gd name="adj2" fmla="val 16667"/>
              </a:avLst>
            </a:prstGeom>
            <a:solidFill>
              <a:srgbClr val="FF9933"/>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61" name="OTLSHAPE_T_343f391b417b42d18695b944689a1159_Title"/>
            <p:cNvSpPr txBox="1"/>
            <p:nvPr>
              <p:custDataLst>
                <p:tags r:id="rId23"/>
              </p:custDataLst>
            </p:nvPr>
          </p:nvSpPr>
          <p:spPr>
            <a:xfrm>
              <a:off x="127000" y="4276670"/>
              <a:ext cx="330200" cy="170519"/>
            </a:xfrm>
            <a:prstGeom prst="rect">
              <a:avLst/>
            </a:prstGeom>
            <a:noFill/>
          </p:spPr>
          <p:txBody>
            <a:bodyPr vert="horz" wrap="square" lIns="0" tIns="0" rIns="0" bIns="0" rtlCol="0" anchor="ctr" anchorCtr="0">
              <a:spAutoFit/>
            </a:bodyPr>
            <a:lstStyle/>
            <a:p>
              <a:r>
                <a:rPr lang="en-US" sz="1100" b="1" spc="-10">
                  <a:solidFill>
                    <a:schemeClr val="dk1"/>
                  </a:solidFill>
                  <a:latin typeface="Calibri" panose="020F0502020204030204" pitchFamily="34" charset="0"/>
                </a:rPr>
                <a:t>FY-4C</a:t>
              </a:r>
            </a:p>
          </p:txBody>
        </p:sp>
        <p:sp>
          <p:nvSpPr>
            <p:cNvPr id="62" name="OTLSHAPE_T_022646245ff74435a5bbae73b7e240d1_Shape"/>
            <p:cNvSpPr/>
            <p:nvPr>
              <p:custDataLst>
                <p:tags r:id="rId24"/>
              </p:custDataLst>
            </p:nvPr>
          </p:nvSpPr>
          <p:spPr>
            <a:xfrm>
              <a:off x="1073065" y="3988066"/>
              <a:ext cx="5562600" cy="203200"/>
            </a:xfrm>
            <a:prstGeom prst="snip2DiagRect">
              <a:avLst>
                <a:gd name="adj1" fmla="val 100000"/>
                <a:gd name="adj2" fmla="val 16667"/>
              </a:avLst>
            </a:prstGeom>
            <a:solidFill>
              <a:srgbClr val="FF9933"/>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63" name="OTLSHAPE_T_022646245ff74435a5bbae73b7e240d1_Title"/>
            <p:cNvSpPr txBox="1"/>
            <p:nvPr>
              <p:custDataLst>
                <p:tags r:id="rId25"/>
              </p:custDataLst>
            </p:nvPr>
          </p:nvSpPr>
          <p:spPr>
            <a:xfrm>
              <a:off x="127000" y="3980850"/>
              <a:ext cx="330200" cy="170519"/>
            </a:xfrm>
            <a:prstGeom prst="rect">
              <a:avLst/>
            </a:prstGeom>
            <a:noFill/>
          </p:spPr>
          <p:txBody>
            <a:bodyPr vert="horz" wrap="square" lIns="0" tIns="0" rIns="0" bIns="0" rtlCol="0" anchor="ctr" anchorCtr="0">
              <a:spAutoFit/>
            </a:bodyPr>
            <a:lstStyle/>
            <a:p>
              <a:r>
                <a:rPr lang="en-US" sz="1100" b="1" spc="-10">
                  <a:solidFill>
                    <a:schemeClr val="dk1"/>
                  </a:solidFill>
                  <a:latin typeface="Calibri" panose="020F0502020204030204" pitchFamily="34" charset="0"/>
                </a:rPr>
                <a:t>FY-4B</a:t>
              </a:r>
            </a:p>
          </p:txBody>
        </p:sp>
        <p:sp>
          <p:nvSpPr>
            <p:cNvPr id="64" name="OTLSHAPE_T_41399f5807bb4cc2b694e750c939bcde_Title"/>
            <p:cNvSpPr txBox="1"/>
            <p:nvPr>
              <p:custDataLst>
                <p:tags r:id="rId26"/>
              </p:custDataLst>
            </p:nvPr>
          </p:nvSpPr>
          <p:spPr>
            <a:xfrm>
              <a:off x="88900" y="4588376"/>
              <a:ext cx="533400"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DSCOVR</a:t>
              </a:r>
            </a:p>
          </p:txBody>
        </p:sp>
      </p:grpSp>
    </p:spTree>
    <p:extLst>
      <p:ext uri="{BB962C8B-B14F-4D97-AF65-F5344CB8AC3E}">
        <p14:creationId xmlns:p14="http://schemas.microsoft.com/office/powerpoint/2010/main" val="35504091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2676"/>
            <a:ext cx="6043280" cy="276999"/>
          </a:xfrm>
          <a:prstGeom prst="rect">
            <a:avLst/>
          </a:prstGeom>
          <a:solidFill>
            <a:schemeClr val="accent1">
              <a:lumMod val="75000"/>
            </a:schemeClr>
          </a:solidFill>
        </p:spPr>
        <p:txBody>
          <a:bodyPr wrap="square" rtlCol="0">
            <a:spAutoFit/>
          </a:bodyPr>
          <a:lstStyle/>
          <a:p>
            <a:r>
              <a:rPr lang="en-GB" sz="1200" b="1" dirty="0">
                <a:solidFill>
                  <a:schemeClr val="bg1"/>
                </a:solidFill>
              </a:rPr>
              <a:t>Plasma Analyzer (Solar Wind)</a:t>
            </a:r>
          </a:p>
        </p:txBody>
      </p:sp>
      <p:sp>
        <p:nvSpPr>
          <p:cNvPr id="6" name="TextBox 5">
            <a:extLst>
              <a:ext uri="{FF2B5EF4-FFF2-40B4-BE49-F238E27FC236}">
                <a16:creationId xmlns:a16="http://schemas.microsoft.com/office/drawing/2014/main" id="{03B39A74-D87A-421C-B47C-9A849C191BCB}"/>
              </a:ext>
            </a:extLst>
          </p:cNvPr>
          <p:cNvSpPr txBox="1"/>
          <p:nvPr/>
        </p:nvSpPr>
        <p:spPr>
          <a:xfrm>
            <a:off x="6186586" y="432675"/>
            <a:ext cx="4704885" cy="276999"/>
          </a:xfrm>
          <a:prstGeom prst="rect">
            <a:avLst/>
          </a:prstGeom>
          <a:noFill/>
        </p:spPr>
        <p:txBody>
          <a:bodyPr wrap="square" rtlCol="0">
            <a:spAutoFit/>
          </a:bodyPr>
          <a:lstStyle/>
          <a:p>
            <a:r>
              <a:rPr lang="en-US" sz="1200" dirty="0">
                <a:solidFill>
                  <a:srgbClr val="990099"/>
                </a:solidFill>
              </a:rPr>
              <a:t>L1 as in situ measurement</a:t>
            </a:r>
          </a:p>
        </p:txBody>
      </p:sp>
      <p:sp>
        <p:nvSpPr>
          <p:cNvPr id="8" name="TextBox 7">
            <a:extLst>
              <a:ext uri="{FF2B5EF4-FFF2-40B4-BE49-F238E27FC236}">
                <a16:creationId xmlns:a16="http://schemas.microsoft.com/office/drawing/2014/main" id="{4A01112B-C785-4966-9AC1-C51BBFD06AB6}"/>
              </a:ext>
            </a:extLst>
          </p:cNvPr>
          <p:cNvSpPr txBox="1"/>
          <p:nvPr/>
        </p:nvSpPr>
        <p:spPr>
          <a:xfrm>
            <a:off x="475422" y="4070373"/>
            <a:ext cx="11241156" cy="1477328"/>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GB" dirty="0">
                <a:solidFill>
                  <a:schemeClr val="tx2"/>
                </a:solidFill>
              </a:rPr>
              <a:t>Increasing risk of a gap until SWFO-L1 is launched</a:t>
            </a:r>
          </a:p>
          <a:p>
            <a:pPr marL="285750" indent="-285750">
              <a:buFont typeface="Arial" panose="020B0604020202020204" pitchFamily="34" charset="0"/>
              <a:buChar char="•"/>
            </a:pPr>
            <a:r>
              <a:rPr lang="en-GB" dirty="0">
                <a:solidFill>
                  <a:schemeClr val="tx2"/>
                </a:solidFill>
              </a:rPr>
              <a:t>Recommend users develop contingency plan in the near term</a:t>
            </a:r>
          </a:p>
          <a:p>
            <a:pPr marL="285750" indent="-285750">
              <a:buFont typeface="Arial" panose="020B0604020202020204" pitchFamily="34" charset="0"/>
              <a:buChar char="•"/>
            </a:pPr>
            <a:endParaRPr lang="en-GB" dirty="0">
              <a:solidFill>
                <a:schemeClr val="tx2"/>
              </a:solidFill>
            </a:endParaRPr>
          </a:p>
          <a:p>
            <a:pPr algn="ctr"/>
            <a:r>
              <a:rPr lang="en-GB" u="sng" dirty="0">
                <a:solidFill>
                  <a:schemeClr val="tx2"/>
                </a:solidFill>
              </a:rPr>
              <a:t>WGIII Assessment:</a:t>
            </a:r>
          </a:p>
          <a:p>
            <a:pPr algn="ctr"/>
            <a:r>
              <a:rPr lang="en-GB" dirty="0">
                <a:solidFill>
                  <a:schemeClr val="tx2"/>
                </a:solidFill>
              </a:rPr>
              <a:t>Increasing risk of a gap in the early part of the decade.</a:t>
            </a:r>
            <a:endParaRPr lang="en-US" dirty="0">
              <a:solidFill>
                <a:schemeClr val="tx2"/>
              </a:solidFill>
            </a:endParaRPr>
          </a:p>
        </p:txBody>
      </p:sp>
      <p:cxnSp>
        <p:nvCxnSpPr>
          <p:cNvPr id="7" name="OTLSHAPE_T_7d1973625b1a4ebc92d9fb3970c88ef9_HorizontalConnector1"/>
          <p:cNvCxnSpPr/>
          <p:nvPr>
            <p:custDataLst>
              <p:tags r:id="rId1"/>
            </p:custDataLst>
          </p:nvPr>
        </p:nvCxnSpPr>
        <p:spPr>
          <a:xfrm>
            <a:off x="690868" y="2337516"/>
            <a:ext cx="4444555"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OTLSHAPE_T_ef1632f64565475c866296475a46bc6b_HorizontalConnector1"/>
          <p:cNvCxnSpPr/>
          <p:nvPr>
            <p:custDataLst>
              <p:tags r:id="rId2"/>
            </p:custDataLst>
          </p:nvPr>
        </p:nvCxnSpPr>
        <p:spPr>
          <a:xfrm>
            <a:off x="649381" y="2070816"/>
            <a:ext cx="40220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OTLSHAPE_T_ef1632f64565475c866296475a46bc6b_Shape"/>
          <p:cNvSpPr/>
          <p:nvPr>
            <p:custDataLst>
              <p:tags r:id="rId3"/>
            </p:custDataLst>
          </p:nvPr>
        </p:nvSpPr>
        <p:spPr>
          <a:xfrm>
            <a:off x="1115089" y="1969216"/>
            <a:ext cx="4286875" cy="203200"/>
          </a:xfrm>
          <a:prstGeom prst="snip2DiagRect">
            <a:avLst>
              <a:gd name="adj1" fmla="val 100000"/>
              <a:gd name="adj2" fmla="val 16667"/>
            </a:avLst>
          </a:prstGeom>
          <a:solidFill>
            <a:srgbClr val="990099"/>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TLSHAPE_T_ef1632f64565475c866296475a46bc6b_Title"/>
          <p:cNvSpPr txBox="1"/>
          <p:nvPr>
            <p:custDataLst>
              <p:tags r:id="rId4"/>
            </p:custDataLst>
          </p:nvPr>
        </p:nvSpPr>
        <p:spPr>
          <a:xfrm>
            <a:off x="169025" y="1985556"/>
            <a:ext cx="482600" cy="170519"/>
          </a:xfrm>
          <a:prstGeom prst="rect">
            <a:avLst/>
          </a:prstGeom>
          <a:noFill/>
        </p:spPr>
        <p:txBody>
          <a:bodyPr vert="horz" wrap="square" lIns="0" tIns="0" rIns="0" bIns="0" rtlCol="0" anchor="ctr" anchorCtr="0">
            <a:spAutoFit/>
          </a:bodyPr>
          <a:lstStyle/>
          <a:p>
            <a:r>
              <a:rPr lang="en-US" sz="1100" b="1" spc="-14" dirty="0">
                <a:solidFill>
                  <a:schemeClr val="dk1"/>
                </a:solidFill>
                <a:latin typeface="Calibri" panose="020F0502020204030204" pitchFamily="34" charset="0"/>
              </a:rPr>
              <a:t>ACE</a:t>
            </a:r>
          </a:p>
        </p:txBody>
      </p:sp>
      <p:sp>
        <p:nvSpPr>
          <p:cNvPr id="13" name="OTLSHAPE_T_7d1973625b1a4ebc92d9fb3970c88ef9_Shape"/>
          <p:cNvSpPr/>
          <p:nvPr>
            <p:custDataLst>
              <p:tags r:id="rId5"/>
            </p:custDataLst>
          </p:nvPr>
        </p:nvSpPr>
        <p:spPr>
          <a:xfrm>
            <a:off x="5135423" y="2235916"/>
            <a:ext cx="6777024" cy="279400"/>
          </a:xfrm>
          <a:prstGeom prst="snip2DiagRect">
            <a:avLst>
              <a:gd name="adj1" fmla="val 100000"/>
              <a:gd name="adj2" fmla="val 16667"/>
            </a:avLst>
          </a:prstGeom>
          <a:solidFill>
            <a:srgbClr val="990099"/>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TLSHAPE_T_7d1973625b1a4ebc92d9fb3970c88ef9_Title"/>
          <p:cNvSpPr txBox="1"/>
          <p:nvPr>
            <p:custDataLst>
              <p:tags r:id="rId6"/>
            </p:custDataLst>
          </p:nvPr>
        </p:nvSpPr>
        <p:spPr>
          <a:xfrm>
            <a:off x="169025" y="2252256"/>
            <a:ext cx="533400" cy="170519"/>
          </a:xfrm>
          <a:prstGeom prst="rect">
            <a:avLst/>
          </a:prstGeom>
          <a:noFill/>
        </p:spPr>
        <p:txBody>
          <a:bodyPr vert="horz" wrap="square" lIns="0" tIns="0" rIns="0" bIns="0" rtlCol="0" anchor="ctr" anchorCtr="0">
            <a:spAutoFit/>
          </a:bodyPr>
          <a:lstStyle/>
          <a:p>
            <a:r>
              <a:rPr lang="en-US" sz="1100" b="1" spc="-10">
                <a:solidFill>
                  <a:schemeClr val="dk1"/>
                </a:solidFill>
                <a:latin typeface="Calibri" panose="020F0502020204030204" pitchFamily="34" charset="0"/>
              </a:rPr>
              <a:t>SWFO-L1</a:t>
            </a:r>
          </a:p>
        </p:txBody>
      </p:sp>
      <p:grpSp>
        <p:nvGrpSpPr>
          <p:cNvPr id="15" name="Group 14"/>
          <p:cNvGrpSpPr/>
          <p:nvPr/>
        </p:nvGrpSpPr>
        <p:grpSpPr>
          <a:xfrm>
            <a:off x="143952" y="2689474"/>
            <a:ext cx="11904096" cy="739526"/>
            <a:chOff x="213691" y="5143500"/>
            <a:chExt cx="11904096" cy="739526"/>
          </a:xfrm>
        </p:grpSpPr>
        <p:sp>
          <p:nvSpPr>
            <p:cNvPr id="16" name="OTLSHAPE_TB_00000000000000000000000000000000_LeftEndCaps"/>
            <p:cNvSpPr txBox="1"/>
            <p:nvPr>
              <p:custDataLst>
                <p:tags r:id="rId7"/>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17" name="OTLSHAPE_TB_00000000000000000000000000000000_RightEndCaps"/>
            <p:cNvSpPr txBox="1"/>
            <p:nvPr>
              <p:custDataLst>
                <p:tags r:id="rId8"/>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18" name="OTLSHAPE_TB_00000000000000000000000000000000_ScaleContainer"/>
            <p:cNvSpPr/>
            <p:nvPr>
              <p:custDataLst>
                <p:tags r:id="rId9"/>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TLSHAPE_TB_00000000000000000000000000000000_TodayMarkerShape"/>
            <p:cNvSpPr/>
            <p:nvPr>
              <p:custDataLst>
                <p:tags r:id="rId10"/>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TLSHAPE_TB_00000000000000000000000000000000_TodayMarkerText"/>
            <p:cNvSpPr txBox="1"/>
            <p:nvPr>
              <p:custDataLst>
                <p:tags r:id="rId11"/>
              </p:custDataLst>
            </p:nvPr>
          </p:nvSpPr>
          <p:spPr>
            <a:xfrm>
              <a:off x="866077" y="5651500"/>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22" name="OTLSHAPE_TB_00000000000000000000000000000000_TimescaleInterval1"/>
            <p:cNvSpPr txBox="1"/>
            <p:nvPr>
              <p:custDataLst>
                <p:tags r:id="rId12"/>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2020</a:t>
              </a:r>
            </a:p>
          </p:txBody>
        </p:sp>
        <p:cxnSp>
          <p:nvCxnSpPr>
            <p:cNvPr id="23" name="OTLSHAPE_TB_00000000000000000000000000000000_Separator1"/>
            <p:cNvCxnSpPr/>
            <p:nvPr>
              <p:custDataLst>
                <p:tags r:id="rId13"/>
              </p:custDataLst>
            </p:nvPr>
          </p:nvCxnSpPr>
          <p:spPr>
            <a:xfrm>
              <a:off x="193621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OTLSHAPE_TB_00000000000000000000000000000000_TimescaleInterval2"/>
            <p:cNvSpPr txBox="1"/>
            <p:nvPr>
              <p:custDataLst>
                <p:tags r:id="rId14"/>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2021</a:t>
              </a:r>
            </a:p>
          </p:txBody>
        </p:sp>
        <p:cxnSp>
          <p:nvCxnSpPr>
            <p:cNvPr id="25" name="OTLSHAPE_TB_00000000000000000000000000000000_Separator2"/>
            <p:cNvCxnSpPr/>
            <p:nvPr>
              <p:custDataLst>
                <p:tags r:id="rId15"/>
              </p:custDataLst>
            </p:nvPr>
          </p:nvCxnSpPr>
          <p:spPr>
            <a:xfrm>
              <a:off x="286032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OTLSHAPE_TB_00000000000000000000000000000000_TimescaleInterval3"/>
            <p:cNvSpPr txBox="1"/>
            <p:nvPr>
              <p:custDataLst>
                <p:tags r:id="rId16"/>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27" name="OTLSHAPE_TB_00000000000000000000000000000000_Separator3"/>
            <p:cNvCxnSpPr/>
            <p:nvPr>
              <p:custDataLst>
                <p:tags r:id="rId17"/>
              </p:custDataLst>
            </p:nvPr>
          </p:nvCxnSpPr>
          <p:spPr>
            <a:xfrm>
              <a:off x="3784445"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OTLSHAPE_TB_00000000000000000000000000000000_TimescaleInterval4"/>
            <p:cNvSpPr txBox="1"/>
            <p:nvPr>
              <p:custDataLst>
                <p:tags r:id="rId18"/>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29" name="OTLSHAPE_TB_00000000000000000000000000000000_Separator4"/>
            <p:cNvCxnSpPr/>
            <p:nvPr>
              <p:custDataLst>
                <p:tags r:id="rId19"/>
              </p:custDataLst>
            </p:nvPr>
          </p:nvCxnSpPr>
          <p:spPr>
            <a:xfrm>
              <a:off x="4708560"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OTLSHAPE_TB_00000000000000000000000000000000_TimescaleInterval5"/>
            <p:cNvSpPr txBox="1"/>
            <p:nvPr>
              <p:custDataLst>
                <p:tags r:id="rId20"/>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31" name="OTLSHAPE_TB_00000000000000000000000000000000_Separator5"/>
            <p:cNvCxnSpPr/>
            <p:nvPr>
              <p:custDataLst>
                <p:tags r:id="rId21"/>
              </p:custDataLst>
            </p:nvPr>
          </p:nvCxnSpPr>
          <p:spPr>
            <a:xfrm>
              <a:off x="5635208"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OTLSHAPE_TB_00000000000000000000000000000000_TimescaleInterval6"/>
            <p:cNvSpPr txBox="1"/>
            <p:nvPr>
              <p:custDataLst>
                <p:tags r:id="rId22"/>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33" name="OTLSHAPE_TB_00000000000000000000000000000000_Separator6"/>
            <p:cNvCxnSpPr/>
            <p:nvPr>
              <p:custDataLst>
                <p:tags r:id="rId23"/>
              </p:custDataLst>
            </p:nvPr>
          </p:nvCxnSpPr>
          <p:spPr>
            <a:xfrm>
              <a:off x="6559324"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OTLSHAPE_TB_00000000000000000000000000000000_TimescaleInterval7"/>
            <p:cNvSpPr txBox="1"/>
            <p:nvPr>
              <p:custDataLst>
                <p:tags r:id="rId24"/>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35" name="OTLSHAPE_TB_00000000000000000000000000000000_Separator7"/>
            <p:cNvCxnSpPr/>
            <p:nvPr>
              <p:custDataLst>
                <p:tags r:id="rId25"/>
              </p:custDataLst>
            </p:nvPr>
          </p:nvCxnSpPr>
          <p:spPr>
            <a:xfrm>
              <a:off x="748343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OTLSHAPE_TB_00000000000000000000000000000000_TimescaleInterval8"/>
            <p:cNvSpPr txBox="1"/>
            <p:nvPr>
              <p:custDataLst>
                <p:tags r:id="rId26"/>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37" name="OTLSHAPE_TB_00000000000000000000000000000000_Separator8"/>
            <p:cNvCxnSpPr/>
            <p:nvPr>
              <p:custDataLst>
                <p:tags r:id="rId27"/>
              </p:custDataLst>
            </p:nvPr>
          </p:nvCxnSpPr>
          <p:spPr>
            <a:xfrm>
              <a:off x="8407556"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OTLSHAPE_TB_00000000000000000000000000000000_TimescaleInterval9"/>
            <p:cNvSpPr txBox="1"/>
            <p:nvPr>
              <p:custDataLst>
                <p:tags r:id="rId28"/>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39" name="OTLSHAPE_TB_00000000000000000000000000000000_Separator9"/>
            <p:cNvCxnSpPr/>
            <p:nvPr>
              <p:custDataLst>
                <p:tags r:id="rId29"/>
              </p:custDataLst>
            </p:nvPr>
          </p:nvCxnSpPr>
          <p:spPr>
            <a:xfrm>
              <a:off x="933420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OTLSHAPE_TB_00000000000000000000000000000000_TimescaleInterval10"/>
            <p:cNvSpPr txBox="1"/>
            <p:nvPr>
              <p:custDataLst>
                <p:tags r:id="rId30"/>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41" name="OTLSHAPE_TB_00000000000000000000000000000000_Separator10"/>
            <p:cNvCxnSpPr/>
            <p:nvPr>
              <p:custDataLst>
                <p:tags r:id="rId31"/>
              </p:custDataLst>
            </p:nvPr>
          </p:nvCxnSpPr>
          <p:spPr>
            <a:xfrm>
              <a:off x="1025831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OTLSHAPE_TB_00000000000000000000000000000000_TimescaleInterval11"/>
            <p:cNvSpPr txBox="1"/>
            <p:nvPr>
              <p:custDataLst>
                <p:tags r:id="rId32"/>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43" name="OTLSHAPE_TB_00000000000000000000000000000000_Separator10"/>
            <p:cNvCxnSpPr/>
            <p:nvPr>
              <p:custDataLst>
                <p:tags r:id="rId33"/>
              </p:custDataLst>
            </p:nvPr>
          </p:nvCxnSpPr>
          <p:spPr>
            <a:xfrm>
              <a:off x="11054777" y="520037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OTLSHAPE_TB_00000000000000000000000000000000_TimescaleInterval11"/>
            <p:cNvSpPr txBox="1"/>
            <p:nvPr>
              <p:custDataLst>
                <p:tags r:id="rId34"/>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spTree>
    <p:extLst>
      <p:ext uri="{BB962C8B-B14F-4D97-AF65-F5344CB8AC3E}">
        <p14:creationId xmlns:p14="http://schemas.microsoft.com/office/powerpoint/2010/main" val="689981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2676"/>
            <a:ext cx="6043280" cy="276999"/>
          </a:xfrm>
          <a:prstGeom prst="rect">
            <a:avLst/>
          </a:prstGeom>
          <a:solidFill>
            <a:schemeClr val="accent1">
              <a:lumMod val="75000"/>
            </a:schemeClr>
          </a:solidFill>
        </p:spPr>
        <p:txBody>
          <a:bodyPr wrap="square" rtlCol="0">
            <a:spAutoFit/>
          </a:bodyPr>
          <a:lstStyle/>
          <a:p>
            <a:r>
              <a:rPr lang="en-GB" sz="1200" b="1" dirty="0">
                <a:solidFill>
                  <a:schemeClr val="bg1"/>
                </a:solidFill>
              </a:rPr>
              <a:t>Radiation Monitor (Trapped Particles, Solar Energetic Particles)</a:t>
            </a:r>
          </a:p>
        </p:txBody>
      </p:sp>
      <p:sp>
        <p:nvSpPr>
          <p:cNvPr id="7" name="TextBox 6">
            <a:extLst>
              <a:ext uri="{FF2B5EF4-FFF2-40B4-BE49-F238E27FC236}">
                <a16:creationId xmlns:a16="http://schemas.microsoft.com/office/drawing/2014/main" id="{CD4B30A1-34BE-48C2-9B12-F81BCA6734B6}"/>
              </a:ext>
            </a:extLst>
          </p:cNvPr>
          <p:cNvSpPr txBox="1"/>
          <p:nvPr/>
        </p:nvSpPr>
        <p:spPr>
          <a:xfrm>
            <a:off x="6096000" y="390506"/>
            <a:ext cx="5874369" cy="646331"/>
          </a:xfrm>
          <a:prstGeom prst="rect">
            <a:avLst/>
          </a:prstGeom>
          <a:noFill/>
        </p:spPr>
        <p:txBody>
          <a:bodyPr wrap="square" rtlCol="0">
            <a:spAutoFit/>
          </a:bodyPr>
          <a:lstStyle/>
          <a:p>
            <a:r>
              <a:rPr lang="en-GB" sz="1200" dirty="0">
                <a:solidFill>
                  <a:srgbClr val="0070C0"/>
                </a:solidFill>
              </a:rPr>
              <a:t>LEO  - 3 orbits</a:t>
            </a:r>
          </a:p>
          <a:p>
            <a:r>
              <a:rPr lang="en-US" sz="1200" dirty="0">
                <a:solidFill>
                  <a:schemeClr val="accent2"/>
                </a:solidFill>
              </a:rPr>
              <a:t>GEO – 6 satellites including hosted payload missions</a:t>
            </a:r>
          </a:p>
          <a:p>
            <a:r>
              <a:rPr lang="en-US" sz="1200" dirty="0">
                <a:solidFill>
                  <a:srgbClr val="990099"/>
                </a:solidFill>
              </a:rPr>
              <a:t>L1</a:t>
            </a:r>
            <a:endParaRPr lang="en-US" sz="1200" dirty="0"/>
          </a:p>
        </p:txBody>
      </p:sp>
      <p:grpSp>
        <p:nvGrpSpPr>
          <p:cNvPr id="6" name="Group 5"/>
          <p:cNvGrpSpPr/>
          <p:nvPr/>
        </p:nvGrpSpPr>
        <p:grpSpPr>
          <a:xfrm>
            <a:off x="118948" y="1301551"/>
            <a:ext cx="11935361" cy="4973214"/>
            <a:chOff x="89131" y="1301551"/>
            <a:chExt cx="11935361" cy="4973214"/>
          </a:xfrm>
        </p:grpSpPr>
        <p:cxnSp>
          <p:nvCxnSpPr>
            <p:cNvPr id="8" name="OTLSHAPE_T_7d7d9fcbd6a54a57bd58e858c22c7744_HorizontalConnector1"/>
            <p:cNvCxnSpPr/>
            <p:nvPr>
              <p:custDataLst>
                <p:tags r:id="rId1"/>
              </p:custDataLst>
            </p:nvPr>
          </p:nvCxnSpPr>
          <p:spPr>
            <a:xfrm>
              <a:off x="1014999" y="2907182"/>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120396" y="5535239"/>
              <a:ext cx="11904096" cy="739526"/>
              <a:chOff x="213691" y="5143500"/>
              <a:chExt cx="11904096" cy="739526"/>
            </a:xfrm>
          </p:grpSpPr>
          <p:sp>
            <p:nvSpPr>
              <p:cNvPr id="65" name="OTLSHAPE_TB_00000000000000000000000000000000_LeftEndCaps"/>
              <p:cNvSpPr txBox="1"/>
              <p:nvPr>
                <p:custDataLst>
                  <p:tags r:id="rId51"/>
                </p:custDataLst>
              </p:nvPr>
            </p:nvSpPr>
            <p:spPr>
              <a:xfrm>
                <a:off x="213691" y="5532673"/>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2020</a:t>
                </a:r>
              </a:p>
            </p:txBody>
          </p:sp>
          <p:sp>
            <p:nvSpPr>
              <p:cNvPr id="66" name="OTLSHAPE_TB_00000000000000000000000000000000_RightEndCaps"/>
              <p:cNvSpPr txBox="1"/>
              <p:nvPr>
                <p:custDataLst>
                  <p:tags r:id="rId52"/>
                </p:custDataLst>
              </p:nvPr>
            </p:nvSpPr>
            <p:spPr>
              <a:xfrm>
                <a:off x="11537342" y="5606027"/>
                <a:ext cx="580445" cy="276999"/>
              </a:xfrm>
              <a:prstGeom prst="rect">
                <a:avLst/>
              </a:prstGeom>
              <a:noFill/>
            </p:spPr>
            <p:txBody>
              <a:bodyPr vert="horz" wrap="square" lIns="0" tIns="0" rIns="0" bIns="0" rtlCol="0" anchor="ctr" anchorCtr="0">
                <a:spAutoFit/>
              </a:bodyPr>
              <a:lstStyle/>
              <a:p>
                <a:pPr algn="ctr"/>
                <a:r>
                  <a:rPr lang="en-US" b="1" spc="-38" dirty="0">
                    <a:solidFill>
                      <a:schemeClr val="accent2"/>
                    </a:solidFill>
                    <a:latin typeface="Calibri" panose="020F0502020204030204" pitchFamily="34" charset="0"/>
                  </a:rPr>
                  <a:t>2031</a:t>
                </a:r>
              </a:p>
            </p:txBody>
          </p:sp>
          <p:sp>
            <p:nvSpPr>
              <p:cNvPr id="67" name="OTLSHAPE_TB_00000000000000000000000000000000_ScaleContainer"/>
              <p:cNvSpPr/>
              <p:nvPr>
                <p:custDataLst>
                  <p:tags r:id="rId53"/>
                </p:custDataLst>
              </p:nvPr>
            </p:nvSpPr>
            <p:spPr>
              <a:xfrm>
                <a:off x="844464" y="5143500"/>
                <a:ext cx="11154053" cy="381000"/>
              </a:xfrm>
              <a:prstGeom prst="snip2DiagRect">
                <a:avLst>
                  <a:gd name="adj1" fmla="val 100000"/>
                  <a:gd name="adj2" fmla="val 16667"/>
                </a:avLst>
              </a:prstGeom>
              <a:gradFill flip="none" rotWithShape="1">
                <a:gsLst>
                  <a:gs pos="0">
                    <a:srgbClr val="44546A"/>
                  </a:gs>
                  <a:gs pos="100000">
                    <a:srgbClr val="52667F"/>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TLSHAPE_TB_00000000000000000000000000000000_TodayMarkerShape"/>
              <p:cNvSpPr/>
              <p:nvPr>
                <p:custDataLst>
                  <p:tags r:id="rId54"/>
                </p:custDataLst>
              </p:nvPr>
            </p:nvSpPr>
            <p:spPr>
              <a:xfrm>
                <a:off x="991777" y="55245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TLSHAPE_TB_00000000000000000000000000000000_TodayMarkerText"/>
              <p:cNvSpPr txBox="1"/>
              <p:nvPr>
                <p:custDataLst>
                  <p:tags r:id="rId55"/>
                </p:custDataLst>
              </p:nvPr>
            </p:nvSpPr>
            <p:spPr>
              <a:xfrm>
                <a:off x="866077" y="5651500"/>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70" name="OTLSHAPE_TB_00000000000000000000000000000000_TimescaleInterval1"/>
              <p:cNvSpPr txBox="1"/>
              <p:nvPr>
                <p:custDataLst>
                  <p:tags r:id="rId56"/>
                </p:custDataLst>
              </p:nvPr>
            </p:nvSpPr>
            <p:spPr>
              <a:xfrm>
                <a:off x="1073065"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2020</a:t>
                </a:r>
              </a:p>
            </p:txBody>
          </p:sp>
          <p:cxnSp>
            <p:nvCxnSpPr>
              <p:cNvPr id="71" name="OTLSHAPE_TB_00000000000000000000000000000000_Separator1"/>
              <p:cNvCxnSpPr/>
              <p:nvPr>
                <p:custDataLst>
                  <p:tags r:id="rId57"/>
                </p:custDataLst>
              </p:nvPr>
            </p:nvCxnSpPr>
            <p:spPr>
              <a:xfrm>
                <a:off x="193621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2" name="OTLSHAPE_TB_00000000000000000000000000000000_TimescaleInterval2"/>
              <p:cNvSpPr txBox="1"/>
              <p:nvPr>
                <p:custDataLst>
                  <p:tags r:id="rId58"/>
                </p:custDataLst>
              </p:nvPr>
            </p:nvSpPr>
            <p:spPr>
              <a:xfrm>
                <a:off x="1999713"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2021</a:t>
                </a:r>
              </a:p>
            </p:txBody>
          </p:sp>
          <p:cxnSp>
            <p:nvCxnSpPr>
              <p:cNvPr id="73" name="OTLSHAPE_TB_00000000000000000000000000000000_Separator2"/>
              <p:cNvCxnSpPr/>
              <p:nvPr>
                <p:custDataLst>
                  <p:tags r:id="rId59"/>
                </p:custDataLst>
              </p:nvPr>
            </p:nvCxnSpPr>
            <p:spPr>
              <a:xfrm>
                <a:off x="286032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4" name="OTLSHAPE_TB_00000000000000000000000000000000_TimescaleInterval3"/>
              <p:cNvSpPr txBox="1"/>
              <p:nvPr>
                <p:custDataLst>
                  <p:tags r:id="rId60"/>
                </p:custDataLst>
              </p:nvPr>
            </p:nvSpPr>
            <p:spPr>
              <a:xfrm>
                <a:off x="292382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cxnSp>
            <p:nvCxnSpPr>
              <p:cNvPr id="75" name="OTLSHAPE_TB_00000000000000000000000000000000_Separator3"/>
              <p:cNvCxnSpPr/>
              <p:nvPr>
                <p:custDataLst>
                  <p:tags r:id="rId61"/>
                </p:custDataLst>
              </p:nvPr>
            </p:nvCxnSpPr>
            <p:spPr>
              <a:xfrm>
                <a:off x="3784445"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6" name="OTLSHAPE_TB_00000000000000000000000000000000_TimescaleInterval4"/>
              <p:cNvSpPr txBox="1"/>
              <p:nvPr>
                <p:custDataLst>
                  <p:tags r:id="rId62"/>
                </p:custDataLst>
              </p:nvPr>
            </p:nvSpPr>
            <p:spPr>
              <a:xfrm>
                <a:off x="3847945"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2023</a:t>
                </a:r>
              </a:p>
            </p:txBody>
          </p:sp>
          <p:cxnSp>
            <p:nvCxnSpPr>
              <p:cNvPr id="77" name="OTLSHAPE_TB_00000000000000000000000000000000_Separator4"/>
              <p:cNvCxnSpPr/>
              <p:nvPr>
                <p:custDataLst>
                  <p:tags r:id="rId63"/>
                </p:custDataLst>
              </p:nvPr>
            </p:nvCxnSpPr>
            <p:spPr>
              <a:xfrm>
                <a:off x="4708560"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8" name="OTLSHAPE_TB_00000000000000000000000000000000_TimescaleInterval5"/>
              <p:cNvSpPr txBox="1"/>
              <p:nvPr>
                <p:custDataLst>
                  <p:tags r:id="rId64"/>
                </p:custDataLst>
              </p:nvPr>
            </p:nvSpPr>
            <p:spPr>
              <a:xfrm>
                <a:off x="4772060"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2024</a:t>
                </a:r>
              </a:p>
            </p:txBody>
          </p:sp>
          <p:cxnSp>
            <p:nvCxnSpPr>
              <p:cNvPr id="79" name="OTLSHAPE_TB_00000000000000000000000000000000_Separator5"/>
              <p:cNvCxnSpPr/>
              <p:nvPr>
                <p:custDataLst>
                  <p:tags r:id="rId65"/>
                </p:custDataLst>
              </p:nvPr>
            </p:nvCxnSpPr>
            <p:spPr>
              <a:xfrm>
                <a:off x="5635208"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0" name="OTLSHAPE_TB_00000000000000000000000000000000_TimescaleInterval6"/>
              <p:cNvSpPr txBox="1"/>
              <p:nvPr>
                <p:custDataLst>
                  <p:tags r:id="rId66"/>
                </p:custDataLst>
              </p:nvPr>
            </p:nvSpPr>
            <p:spPr>
              <a:xfrm>
                <a:off x="5698708"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2025</a:t>
                </a:r>
              </a:p>
            </p:txBody>
          </p:sp>
          <p:cxnSp>
            <p:nvCxnSpPr>
              <p:cNvPr id="81" name="OTLSHAPE_TB_00000000000000000000000000000000_Separator6"/>
              <p:cNvCxnSpPr/>
              <p:nvPr>
                <p:custDataLst>
                  <p:tags r:id="rId67"/>
                </p:custDataLst>
              </p:nvPr>
            </p:nvCxnSpPr>
            <p:spPr>
              <a:xfrm>
                <a:off x="6559324"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2" name="OTLSHAPE_TB_00000000000000000000000000000000_TimescaleInterval7"/>
              <p:cNvSpPr txBox="1"/>
              <p:nvPr>
                <p:custDataLst>
                  <p:tags r:id="rId68"/>
                </p:custDataLst>
              </p:nvPr>
            </p:nvSpPr>
            <p:spPr>
              <a:xfrm>
                <a:off x="6622824"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2026</a:t>
                </a:r>
              </a:p>
            </p:txBody>
          </p:sp>
          <p:cxnSp>
            <p:nvCxnSpPr>
              <p:cNvPr id="83" name="OTLSHAPE_TB_00000000000000000000000000000000_Separator7"/>
              <p:cNvCxnSpPr/>
              <p:nvPr>
                <p:custDataLst>
                  <p:tags r:id="rId69"/>
                </p:custDataLst>
              </p:nvPr>
            </p:nvCxnSpPr>
            <p:spPr>
              <a:xfrm>
                <a:off x="748343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4" name="OTLSHAPE_TB_00000000000000000000000000000000_TimescaleInterval8"/>
              <p:cNvSpPr txBox="1"/>
              <p:nvPr>
                <p:custDataLst>
                  <p:tags r:id="rId70"/>
                </p:custDataLst>
              </p:nvPr>
            </p:nvSpPr>
            <p:spPr>
              <a:xfrm>
                <a:off x="7546939"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2027</a:t>
                </a:r>
              </a:p>
            </p:txBody>
          </p:sp>
          <p:cxnSp>
            <p:nvCxnSpPr>
              <p:cNvPr id="85" name="OTLSHAPE_TB_00000000000000000000000000000000_Separator8"/>
              <p:cNvCxnSpPr/>
              <p:nvPr>
                <p:custDataLst>
                  <p:tags r:id="rId71"/>
                </p:custDataLst>
              </p:nvPr>
            </p:nvCxnSpPr>
            <p:spPr>
              <a:xfrm>
                <a:off x="8407556"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6" name="OTLSHAPE_TB_00000000000000000000000000000000_TimescaleInterval9"/>
              <p:cNvSpPr txBox="1"/>
              <p:nvPr>
                <p:custDataLst>
                  <p:tags r:id="rId72"/>
                </p:custDataLst>
              </p:nvPr>
            </p:nvSpPr>
            <p:spPr>
              <a:xfrm>
                <a:off x="8471056"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2028</a:t>
                </a:r>
              </a:p>
            </p:txBody>
          </p:sp>
          <p:cxnSp>
            <p:nvCxnSpPr>
              <p:cNvPr id="87" name="OTLSHAPE_TB_00000000000000000000000000000000_Separator9"/>
              <p:cNvCxnSpPr/>
              <p:nvPr>
                <p:custDataLst>
                  <p:tags r:id="rId73"/>
                </p:custDataLst>
              </p:nvPr>
            </p:nvCxnSpPr>
            <p:spPr>
              <a:xfrm>
                <a:off x="9334203"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8" name="OTLSHAPE_TB_00000000000000000000000000000000_TimescaleInterval10"/>
              <p:cNvSpPr txBox="1"/>
              <p:nvPr>
                <p:custDataLst>
                  <p:tags r:id="rId74"/>
                </p:custDataLst>
              </p:nvPr>
            </p:nvSpPr>
            <p:spPr>
              <a:xfrm>
                <a:off x="9397703" y="5240972"/>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2029</a:t>
                </a:r>
              </a:p>
            </p:txBody>
          </p:sp>
          <p:cxnSp>
            <p:nvCxnSpPr>
              <p:cNvPr id="89" name="OTLSHAPE_TB_00000000000000000000000000000000_Separator10"/>
              <p:cNvCxnSpPr/>
              <p:nvPr>
                <p:custDataLst>
                  <p:tags r:id="rId75"/>
                </p:custDataLst>
              </p:nvPr>
            </p:nvCxnSpPr>
            <p:spPr>
              <a:xfrm>
                <a:off x="10258319" y="52070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0" name="OTLSHAPE_TB_00000000000000000000000000000000_TimescaleInterval11"/>
              <p:cNvSpPr txBox="1"/>
              <p:nvPr>
                <p:custDataLst>
                  <p:tags r:id="rId76"/>
                </p:custDataLst>
              </p:nvPr>
            </p:nvSpPr>
            <p:spPr>
              <a:xfrm>
                <a:off x="10321819" y="5240972"/>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2030</a:t>
                </a:r>
              </a:p>
            </p:txBody>
          </p:sp>
          <p:cxnSp>
            <p:nvCxnSpPr>
              <p:cNvPr id="91" name="OTLSHAPE_TB_00000000000000000000000000000000_Separator10"/>
              <p:cNvCxnSpPr/>
              <p:nvPr>
                <p:custDataLst>
                  <p:tags r:id="rId77"/>
                </p:custDataLst>
              </p:nvPr>
            </p:nvCxnSpPr>
            <p:spPr>
              <a:xfrm>
                <a:off x="11054777" y="5200375"/>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2" name="OTLSHAPE_TB_00000000000000000000000000000000_TimescaleInterval11"/>
              <p:cNvSpPr txBox="1"/>
              <p:nvPr>
                <p:custDataLst>
                  <p:tags r:id="rId78"/>
                </p:custDataLst>
              </p:nvPr>
            </p:nvSpPr>
            <p:spPr>
              <a:xfrm>
                <a:off x="11213691" y="5226398"/>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2031</a:t>
                </a:r>
              </a:p>
            </p:txBody>
          </p:sp>
        </p:grpSp>
        <p:cxnSp>
          <p:nvCxnSpPr>
            <p:cNvPr id="10" name="OTLSHAPE_T_240bc2b3d0454681bdab960df4f19d70_HorizontalConnector1"/>
            <p:cNvCxnSpPr/>
            <p:nvPr>
              <p:custDataLst>
                <p:tags r:id="rId2"/>
              </p:custDataLst>
            </p:nvPr>
          </p:nvCxnSpPr>
          <p:spPr>
            <a:xfrm>
              <a:off x="864569" y="4240384"/>
              <a:ext cx="6066098"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OTLSHAPE_T_4df40400cccb4f6ebb5f8ee0b141a2a9_HorizontalConnector1"/>
            <p:cNvCxnSpPr/>
            <p:nvPr/>
          </p:nvCxnSpPr>
          <p:spPr>
            <a:xfrm>
              <a:off x="933768" y="3793129"/>
              <a:ext cx="420815"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OTLSHAPE_T_e8a1045b70224190bab645348375aa82_Title"/>
            <p:cNvSpPr txBox="1"/>
            <p:nvPr>
              <p:custDataLst>
                <p:tags r:id="rId3"/>
              </p:custDataLst>
            </p:nvPr>
          </p:nvSpPr>
          <p:spPr>
            <a:xfrm>
              <a:off x="96408" y="3768550"/>
              <a:ext cx="990600" cy="170519"/>
            </a:xfrm>
            <a:prstGeom prst="rect">
              <a:avLst/>
            </a:prstGeom>
            <a:noFill/>
          </p:spPr>
          <p:txBody>
            <a:bodyPr vert="horz" wrap="square" lIns="0" tIns="0" rIns="0" bIns="0" rtlCol="0" anchor="ctr" anchorCtr="0">
              <a:spAutoFit/>
            </a:bodyPr>
            <a:lstStyle/>
            <a:p>
              <a:r>
                <a:rPr lang="en-US" sz="1100" b="1" spc="-18" dirty="0" err="1">
                  <a:latin typeface="Calibri" panose="020F0502020204030204" pitchFamily="34" charset="0"/>
                </a:rPr>
                <a:t>Arctica</a:t>
              </a:r>
              <a:r>
                <a:rPr lang="en-US" sz="1100" b="1" spc="-18" dirty="0">
                  <a:latin typeface="Calibri" panose="020F0502020204030204" pitchFamily="34" charset="0"/>
                </a:rPr>
                <a:t>-M N1</a:t>
              </a:r>
            </a:p>
          </p:txBody>
        </p:sp>
        <p:sp>
          <p:nvSpPr>
            <p:cNvPr id="14" name="OTLSHAPE_T_4df40400cccb4f6ebb5f8ee0b141a2a9_Shape"/>
            <p:cNvSpPr/>
            <p:nvPr/>
          </p:nvSpPr>
          <p:spPr>
            <a:xfrm>
              <a:off x="1039355" y="3766089"/>
              <a:ext cx="4919704" cy="133311"/>
            </a:xfrm>
            <a:prstGeom prst="snip2DiagRect">
              <a:avLst>
                <a:gd name="adj1" fmla="val 100000"/>
                <a:gd name="adj2" fmla="val 16667"/>
              </a:avLst>
            </a:prstGeom>
            <a:solidFill>
              <a:schemeClr val="accent4"/>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OTLSHAPE_T_e8a1045b70224190bab645348375aa82_Title"/>
            <p:cNvSpPr txBox="1"/>
            <p:nvPr>
              <p:custDataLst>
                <p:tags r:id="rId4"/>
              </p:custDataLst>
            </p:nvPr>
          </p:nvSpPr>
          <p:spPr>
            <a:xfrm>
              <a:off x="96408" y="4173227"/>
              <a:ext cx="990600" cy="170519"/>
            </a:xfrm>
            <a:prstGeom prst="rect">
              <a:avLst/>
            </a:prstGeom>
            <a:noFill/>
          </p:spPr>
          <p:txBody>
            <a:bodyPr vert="horz" wrap="square" lIns="0" tIns="0" rIns="0" bIns="0" rtlCol="0" anchor="ctr" anchorCtr="0">
              <a:spAutoFit/>
            </a:bodyPr>
            <a:lstStyle/>
            <a:p>
              <a:r>
                <a:rPr lang="en-US" sz="1100" b="1" spc="-18" dirty="0" err="1">
                  <a:latin typeface="Calibri" panose="020F0502020204030204" pitchFamily="34" charset="0"/>
                </a:rPr>
                <a:t>Arctica</a:t>
              </a:r>
              <a:r>
                <a:rPr lang="en-US" sz="1100" b="1" spc="-18" dirty="0">
                  <a:latin typeface="Calibri" panose="020F0502020204030204" pitchFamily="34" charset="0"/>
                </a:rPr>
                <a:t>-M N2</a:t>
              </a:r>
            </a:p>
          </p:txBody>
        </p:sp>
        <p:sp>
          <p:nvSpPr>
            <p:cNvPr id="16" name="OTLSHAPE_T_e8a1045b70224190bab645348375aa82_Title"/>
            <p:cNvSpPr txBox="1"/>
            <p:nvPr>
              <p:custDataLst>
                <p:tags r:id="rId5"/>
              </p:custDataLst>
            </p:nvPr>
          </p:nvSpPr>
          <p:spPr>
            <a:xfrm>
              <a:off x="96408" y="4608643"/>
              <a:ext cx="990600" cy="170519"/>
            </a:xfrm>
            <a:prstGeom prst="rect">
              <a:avLst/>
            </a:prstGeom>
            <a:noFill/>
          </p:spPr>
          <p:txBody>
            <a:bodyPr vert="horz" wrap="square" lIns="0" tIns="0" rIns="0" bIns="0" rtlCol="0" anchor="ctr" anchorCtr="0">
              <a:spAutoFit/>
            </a:bodyPr>
            <a:lstStyle/>
            <a:p>
              <a:r>
                <a:rPr lang="en-US" sz="1100" b="1" spc="-18" dirty="0" err="1">
                  <a:latin typeface="Calibri" panose="020F0502020204030204" pitchFamily="34" charset="0"/>
                </a:rPr>
                <a:t>Arctica</a:t>
              </a:r>
              <a:r>
                <a:rPr lang="en-US" sz="1100" b="1" spc="-18" dirty="0">
                  <a:latin typeface="Calibri" panose="020F0502020204030204" pitchFamily="34" charset="0"/>
                </a:rPr>
                <a:t>-M N3</a:t>
              </a:r>
            </a:p>
          </p:txBody>
        </p:sp>
        <p:sp>
          <p:nvSpPr>
            <p:cNvPr id="17" name="OTLSHAPE_T_e8a1045b70224190bab645348375aa82_Title"/>
            <p:cNvSpPr txBox="1"/>
            <p:nvPr>
              <p:custDataLst>
                <p:tags r:id="rId6"/>
              </p:custDataLst>
            </p:nvPr>
          </p:nvSpPr>
          <p:spPr>
            <a:xfrm>
              <a:off x="89131" y="4851468"/>
              <a:ext cx="990600" cy="170519"/>
            </a:xfrm>
            <a:prstGeom prst="rect">
              <a:avLst/>
            </a:prstGeom>
            <a:noFill/>
          </p:spPr>
          <p:txBody>
            <a:bodyPr vert="horz" wrap="square" lIns="0" tIns="0" rIns="0" bIns="0" rtlCol="0" anchor="ctr" anchorCtr="0">
              <a:spAutoFit/>
            </a:bodyPr>
            <a:lstStyle/>
            <a:p>
              <a:r>
                <a:rPr lang="en-US" sz="1100" b="1" spc="-18" dirty="0" err="1">
                  <a:latin typeface="Calibri" panose="020F0502020204030204" pitchFamily="34" charset="0"/>
                </a:rPr>
                <a:t>Arctica</a:t>
              </a:r>
              <a:r>
                <a:rPr lang="en-US" sz="1100" b="1" spc="-18" dirty="0">
                  <a:latin typeface="Calibri" panose="020F0502020204030204" pitchFamily="34" charset="0"/>
                </a:rPr>
                <a:t>-M N4</a:t>
              </a:r>
            </a:p>
          </p:txBody>
        </p:sp>
        <p:sp>
          <p:nvSpPr>
            <p:cNvPr id="18" name="OTLSHAPE_T_4df40400cccb4f6ebb5f8ee0b141a2a9_Shape"/>
            <p:cNvSpPr/>
            <p:nvPr/>
          </p:nvSpPr>
          <p:spPr>
            <a:xfrm>
              <a:off x="4108296" y="4173227"/>
              <a:ext cx="4739490" cy="157848"/>
            </a:xfrm>
            <a:prstGeom prst="snip2DiagRect">
              <a:avLst>
                <a:gd name="adj1" fmla="val 100000"/>
                <a:gd name="adj2" fmla="val 16667"/>
              </a:avLst>
            </a:prstGeom>
            <a:solidFill>
              <a:schemeClr val="accent4"/>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OTLSHAPE_T_4df40400cccb4f6ebb5f8ee0b141a2a9_Shape"/>
            <p:cNvSpPr/>
            <p:nvPr/>
          </p:nvSpPr>
          <p:spPr>
            <a:xfrm>
              <a:off x="5102347" y="4597890"/>
              <a:ext cx="4672718" cy="149899"/>
            </a:xfrm>
            <a:prstGeom prst="snip2DiagRect">
              <a:avLst>
                <a:gd name="adj1" fmla="val 100000"/>
                <a:gd name="adj2" fmla="val 16667"/>
              </a:avLst>
            </a:prstGeom>
            <a:solidFill>
              <a:schemeClr val="accent4"/>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 name="OTLSHAPE_T_4df40400cccb4f6ebb5f8ee0b141a2a9_Shape"/>
            <p:cNvSpPr/>
            <p:nvPr/>
          </p:nvSpPr>
          <p:spPr>
            <a:xfrm>
              <a:off x="5777113" y="4846101"/>
              <a:ext cx="4623112" cy="173710"/>
            </a:xfrm>
            <a:prstGeom prst="snip2DiagRect">
              <a:avLst>
                <a:gd name="adj1" fmla="val 100000"/>
                <a:gd name="adj2" fmla="val 16667"/>
              </a:avLst>
            </a:prstGeom>
            <a:solidFill>
              <a:schemeClr val="accent4"/>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21" name="OTLSHAPE_T_e169952f518e4f768b74153d3473b99e_HorizontalConnector1"/>
            <p:cNvCxnSpPr/>
            <p:nvPr>
              <p:custDataLst>
                <p:tags r:id="rId7"/>
              </p:custDataLst>
            </p:nvPr>
          </p:nvCxnSpPr>
          <p:spPr>
            <a:xfrm>
              <a:off x="96408" y="3623260"/>
              <a:ext cx="38184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OTLSHAPE_T_e169952f518e4f768b74153d3473b99e_Shape"/>
            <p:cNvSpPr/>
            <p:nvPr>
              <p:custDataLst>
                <p:tags r:id="rId8"/>
              </p:custDataLst>
            </p:nvPr>
          </p:nvSpPr>
          <p:spPr>
            <a:xfrm>
              <a:off x="952500" y="3288182"/>
              <a:ext cx="6477000" cy="138731"/>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TLSHAPE_T_e169952f518e4f768b74153d3473b99e_Title"/>
            <p:cNvSpPr txBox="1"/>
            <p:nvPr>
              <p:custDataLst>
                <p:tags r:id="rId9"/>
              </p:custDataLst>
            </p:nvPr>
          </p:nvSpPr>
          <p:spPr>
            <a:xfrm>
              <a:off x="96408" y="3281150"/>
              <a:ext cx="508000" cy="170519"/>
            </a:xfrm>
            <a:prstGeom prst="rect">
              <a:avLst/>
            </a:prstGeom>
            <a:noFill/>
          </p:spPr>
          <p:txBody>
            <a:bodyPr vert="horz" wrap="square" lIns="0" tIns="0" rIns="0" bIns="0" rtlCol="0" anchor="ctr" anchorCtr="0">
              <a:spAutoFit/>
            </a:bodyPr>
            <a:lstStyle/>
            <a:p>
              <a:r>
                <a:rPr lang="en-US" sz="1100" b="1" spc="-12" dirty="0">
                  <a:solidFill>
                    <a:schemeClr val="dk1"/>
                  </a:solidFill>
                  <a:latin typeface="Calibri" panose="020F0502020204030204" pitchFamily="34" charset="0"/>
                </a:rPr>
                <a:t>GOES-16</a:t>
              </a:r>
            </a:p>
          </p:txBody>
        </p:sp>
        <p:sp>
          <p:nvSpPr>
            <p:cNvPr id="24" name="OTLSHAPE_T_02db9fec320945a880b877a7641699cf_Shape"/>
            <p:cNvSpPr/>
            <p:nvPr>
              <p:custDataLst>
                <p:tags r:id="rId10"/>
              </p:custDataLst>
            </p:nvPr>
          </p:nvSpPr>
          <p:spPr>
            <a:xfrm>
              <a:off x="982269" y="3535524"/>
              <a:ext cx="6477000" cy="165989"/>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TLSHAPE_T_02db9fec320945a880b877a7641699cf_Title"/>
            <p:cNvSpPr txBox="1"/>
            <p:nvPr>
              <p:custDataLst>
                <p:tags r:id="rId11"/>
              </p:custDataLst>
            </p:nvPr>
          </p:nvSpPr>
          <p:spPr>
            <a:xfrm>
              <a:off x="96408" y="3514654"/>
              <a:ext cx="508000" cy="170519"/>
            </a:xfrm>
            <a:prstGeom prst="rect">
              <a:avLst/>
            </a:prstGeom>
            <a:noFill/>
          </p:spPr>
          <p:txBody>
            <a:bodyPr vert="horz" wrap="square" lIns="0" tIns="0" rIns="0" bIns="0" rtlCol="0" anchor="ctr" anchorCtr="0">
              <a:spAutoFit/>
            </a:bodyPr>
            <a:lstStyle/>
            <a:p>
              <a:r>
                <a:rPr lang="en-US" sz="1100" b="1" spc="-12" dirty="0">
                  <a:solidFill>
                    <a:schemeClr val="dk1"/>
                  </a:solidFill>
                  <a:latin typeface="Calibri" panose="020F0502020204030204" pitchFamily="34" charset="0"/>
                </a:rPr>
                <a:t>GOES-17</a:t>
              </a:r>
            </a:p>
          </p:txBody>
        </p:sp>
        <p:cxnSp>
          <p:nvCxnSpPr>
            <p:cNvPr id="26" name="OTLSHAPE_T_22ae4c4a81b041098828d20b9805a664_HorizontalConnector1"/>
            <p:cNvCxnSpPr/>
            <p:nvPr>
              <p:custDataLst>
                <p:tags r:id="rId12"/>
              </p:custDataLst>
            </p:nvPr>
          </p:nvCxnSpPr>
          <p:spPr>
            <a:xfrm>
              <a:off x="555244" y="4070017"/>
              <a:ext cx="2305085"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OTLSHAPE_T_22ae4c4a81b041098828d20b9805a664_Shape"/>
            <p:cNvSpPr/>
            <p:nvPr>
              <p:custDataLst>
                <p:tags r:id="rId13"/>
              </p:custDataLst>
            </p:nvPr>
          </p:nvSpPr>
          <p:spPr>
            <a:xfrm>
              <a:off x="2860329" y="3968417"/>
              <a:ext cx="8331200" cy="156587"/>
            </a:xfrm>
            <a:prstGeom prst="snip2DiagRect">
              <a:avLst>
                <a:gd name="adj1" fmla="val 100000"/>
                <a:gd name="adj2" fmla="val 16667"/>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TLSHAPE_T_22ae4c4a81b041098828d20b9805a664_Title"/>
            <p:cNvSpPr txBox="1"/>
            <p:nvPr>
              <p:custDataLst>
                <p:tags r:id="rId14"/>
              </p:custDataLst>
            </p:nvPr>
          </p:nvSpPr>
          <p:spPr>
            <a:xfrm>
              <a:off x="96408" y="3984757"/>
              <a:ext cx="431800" cy="170519"/>
            </a:xfrm>
            <a:prstGeom prst="rect">
              <a:avLst/>
            </a:prstGeom>
            <a:noFill/>
          </p:spPr>
          <p:txBody>
            <a:bodyPr vert="horz" wrap="square" lIns="0" tIns="0" rIns="0" bIns="0" rtlCol="0" anchor="ctr" anchorCtr="0">
              <a:spAutoFit/>
            </a:bodyPr>
            <a:lstStyle/>
            <a:p>
              <a:r>
                <a:rPr lang="en-US" sz="1100" b="1" spc="-12" dirty="0">
                  <a:solidFill>
                    <a:schemeClr val="dk1"/>
                  </a:solidFill>
                  <a:latin typeface="Calibri" panose="020F0502020204030204" pitchFamily="34" charset="0"/>
                </a:rPr>
                <a:t>GOES-T</a:t>
              </a:r>
            </a:p>
          </p:txBody>
        </p:sp>
        <p:cxnSp>
          <p:nvCxnSpPr>
            <p:cNvPr id="29" name="OTLSHAPE_T_d7360ab7c19448f4bb9a1fa18c36a5b5_HorizontalConnector1"/>
            <p:cNvCxnSpPr/>
            <p:nvPr>
              <p:custDataLst>
                <p:tags r:id="rId15"/>
              </p:custDataLst>
            </p:nvPr>
          </p:nvCxnSpPr>
          <p:spPr>
            <a:xfrm>
              <a:off x="638901" y="4491631"/>
              <a:ext cx="4131303"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OTLSHAPE_T_d7360ab7c19448f4bb9a1fa18c36a5b5_Shape"/>
            <p:cNvSpPr/>
            <p:nvPr>
              <p:custDataLst>
                <p:tags r:id="rId16"/>
              </p:custDataLst>
            </p:nvPr>
          </p:nvSpPr>
          <p:spPr>
            <a:xfrm>
              <a:off x="4708559" y="4395126"/>
              <a:ext cx="7097459" cy="148688"/>
            </a:xfrm>
            <a:prstGeom prst="snip2DiagRect">
              <a:avLst>
                <a:gd name="adj1" fmla="val 100000"/>
                <a:gd name="adj2" fmla="val 16667"/>
              </a:avLst>
            </a:prstGeom>
            <a:solidFill>
              <a:schemeClr val="accent2"/>
            </a:solidFill>
            <a:ln w="12700" cap="flat" cmpd="sng" algn="ctr">
              <a:solidFill>
                <a:schemeClr val="accent2"/>
              </a:solid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TLSHAPE_T_d7360ab7c19448f4bb9a1fa18c36a5b5_Title"/>
            <p:cNvSpPr txBox="1"/>
            <p:nvPr>
              <p:custDataLst>
                <p:tags r:id="rId17"/>
              </p:custDataLst>
            </p:nvPr>
          </p:nvSpPr>
          <p:spPr>
            <a:xfrm>
              <a:off x="96408" y="4406371"/>
              <a:ext cx="457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GOES-U</a:t>
              </a:r>
            </a:p>
          </p:txBody>
        </p:sp>
        <p:cxnSp>
          <p:nvCxnSpPr>
            <p:cNvPr id="32" name="OTLSHAPE_T_7d7d9fcbd6a54a57bd58e858c22c7744_HorizontalConnector1"/>
            <p:cNvCxnSpPr/>
            <p:nvPr>
              <p:custDataLst>
                <p:tags r:id="rId18"/>
              </p:custDataLst>
            </p:nvPr>
          </p:nvCxnSpPr>
          <p:spPr>
            <a:xfrm>
              <a:off x="559732" y="1386810"/>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OTLSHAPE_T_7d7d9fcbd6a54a57bd58e858c22c7744_Shape"/>
            <p:cNvSpPr/>
            <p:nvPr>
              <p:custDataLst>
                <p:tags r:id="rId19"/>
              </p:custDataLst>
            </p:nvPr>
          </p:nvSpPr>
          <p:spPr>
            <a:xfrm>
              <a:off x="1320039" y="1320351"/>
              <a:ext cx="7104076" cy="147193"/>
            </a:xfrm>
            <a:prstGeom prst="snip2DiagRect">
              <a:avLst>
                <a:gd name="adj1" fmla="val 100000"/>
                <a:gd name="adj2" fmla="val 16667"/>
              </a:avLst>
            </a:prstGeom>
            <a:solidFill>
              <a:srgbClr val="0070C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34" name="OTLSHAPE_T_7d7d9fcbd6a54a57bd58e858c22c7744_Title"/>
            <p:cNvSpPr txBox="1"/>
            <p:nvPr>
              <p:custDataLst>
                <p:tags r:id="rId20"/>
              </p:custDataLst>
            </p:nvPr>
          </p:nvSpPr>
          <p:spPr>
            <a:xfrm>
              <a:off x="96408" y="1301551"/>
              <a:ext cx="3302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FY-3E</a:t>
              </a:r>
            </a:p>
          </p:txBody>
        </p:sp>
        <p:cxnSp>
          <p:nvCxnSpPr>
            <p:cNvPr id="35" name="OTLSHAPE_T_7d7d9fcbd6a54a57bd58e858c22c7744_HorizontalConnector1"/>
            <p:cNvCxnSpPr/>
            <p:nvPr>
              <p:custDataLst>
                <p:tags r:id="rId21"/>
              </p:custDataLst>
            </p:nvPr>
          </p:nvCxnSpPr>
          <p:spPr>
            <a:xfrm>
              <a:off x="533174" y="1559335"/>
              <a:ext cx="3752217" cy="12745"/>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OTLSHAPE_T_7d7d9fcbd6a54a57bd58e858c22c7744_HorizontalConnector1"/>
            <p:cNvCxnSpPr/>
            <p:nvPr>
              <p:custDataLst>
                <p:tags r:id="rId22"/>
              </p:custDataLst>
            </p:nvPr>
          </p:nvCxnSpPr>
          <p:spPr>
            <a:xfrm>
              <a:off x="543692" y="2438777"/>
              <a:ext cx="11818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OTLSHAPE_T_7d7d9fcbd6a54a57bd58e858c22c7744_Shape"/>
            <p:cNvSpPr/>
            <p:nvPr>
              <p:custDataLst>
                <p:tags r:id="rId23"/>
              </p:custDataLst>
            </p:nvPr>
          </p:nvSpPr>
          <p:spPr>
            <a:xfrm>
              <a:off x="994313" y="2352201"/>
              <a:ext cx="2632305" cy="124178"/>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8" name="OTLSHAPE_T_7d7d9fcbd6a54a57bd58e858c22c7744_Title"/>
            <p:cNvSpPr txBox="1"/>
            <p:nvPr>
              <p:custDataLst>
                <p:tags r:id="rId24"/>
              </p:custDataLst>
            </p:nvPr>
          </p:nvSpPr>
          <p:spPr>
            <a:xfrm>
              <a:off x="96408" y="2346774"/>
              <a:ext cx="383427"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FY-3D</a:t>
              </a:r>
            </a:p>
          </p:txBody>
        </p:sp>
        <p:sp>
          <p:nvSpPr>
            <p:cNvPr id="39" name="OTLSHAPE_T_7d7d9fcbd6a54a57bd58e858c22c7744_Shape"/>
            <p:cNvSpPr/>
            <p:nvPr>
              <p:custDataLst>
                <p:tags r:id="rId25"/>
              </p:custDataLst>
            </p:nvPr>
          </p:nvSpPr>
          <p:spPr>
            <a:xfrm>
              <a:off x="3855789" y="1506298"/>
              <a:ext cx="8018532" cy="156841"/>
            </a:xfrm>
            <a:prstGeom prst="snip2DiagRect">
              <a:avLst>
                <a:gd name="adj1" fmla="val 100000"/>
                <a:gd name="adj2" fmla="val 16667"/>
              </a:avLst>
            </a:prstGeom>
            <a:pattFill prst="dkUpDiag">
              <a:fgClr>
                <a:srgbClr val="0070C0"/>
              </a:fgClr>
              <a:bgClr>
                <a:schemeClr val="bg1"/>
              </a:bgClr>
            </a:patt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40" name="OTLSHAPE_T_7d7d9fcbd6a54a57bd58e858c22c7744_Title"/>
            <p:cNvSpPr txBox="1"/>
            <p:nvPr>
              <p:custDataLst>
                <p:tags r:id="rId26"/>
              </p:custDataLst>
            </p:nvPr>
          </p:nvSpPr>
          <p:spPr>
            <a:xfrm>
              <a:off x="96408" y="1531846"/>
              <a:ext cx="400303"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FY-3H</a:t>
              </a:r>
            </a:p>
          </p:txBody>
        </p:sp>
        <p:sp>
          <p:nvSpPr>
            <p:cNvPr id="41" name="OTLSHAPE_T_7d7d9fcbd6a54a57bd58e858c22c7744_Title"/>
            <p:cNvSpPr txBox="1"/>
            <p:nvPr>
              <p:custDataLst>
                <p:tags r:id="rId27"/>
              </p:custDataLst>
            </p:nvPr>
          </p:nvSpPr>
          <p:spPr>
            <a:xfrm>
              <a:off x="96408" y="1742750"/>
              <a:ext cx="1044765"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 N2-1/4</a:t>
              </a:r>
            </a:p>
          </p:txBody>
        </p:sp>
        <p:sp>
          <p:nvSpPr>
            <p:cNvPr id="42" name="OTLSHAPE_T_7d7d9fcbd6a54a57bd58e858c22c7744_Shape"/>
            <p:cNvSpPr/>
            <p:nvPr>
              <p:custDataLst>
                <p:tags r:id="rId28"/>
              </p:custDataLst>
            </p:nvPr>
          </p:nvSpPr>
          <p:spPr>
            <a:xfrm>
              <a:off x="1038541" y="2598240"/>
              <a:ext cx="3936976" cy="154153"/>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43" name="OTLSHAPE_T_7d7d9fcbd6a54a57bd58e858c22c7744_Shape"/>
            <p:cNvSpPr/>
            <p:nvPr>
              <p:custDataLst>
                <p:tags r:id="rId29"/>
              </p:custDataLst>
            </p:nvPr>
          </p:nvSpPr>
          <p:spPr>
            <a:xfrm>
              <a:off x="1192859" y="1757263"/>
              <a:ext cx="696825" cy="127115"/>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44" name="OTLSHAPE_T_61f89bd2e496400c8a7cc45c36cd55ad_Shape"/>
            <p:cNvSpPr/>
            <p:nvPr>
              <p:custDataLst>
                <p:tags r:id="rId30"/>
              </p:custDataLst>
            </p:nvPr>
          </p:nvSpPr>
          <p:spPr>
            <a:xfrm>
              <a:off x="2314824" y="1740417"/>
              <a:ext cx="4682537" cy="147484"/>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TLSHAPE_T_88a55930e4504b029496ef3f61b90272_Title"/>
            <p:cNvSpPr txBox="1"/>
            <p:nvPr>
              <p:custDataLst>
                <p:tags r:id="rId31"/>
              </p:custDataLst>
            </p:nvPr>
          </p:nvSpPr>
          <p:spPr>
            <a:xfrm>
              <a:off x="96408" y="1938813"/>
              <a:ext cx="94239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 N2-6</a:t>
              </a:r>
            </a:p>
          </p:txBody>
        </p:sp>
        <p:cxnSp>
          <p:nvCxnSpPr>
            <p:cNvPr id="46" name="OTLSHAPE_T_88a55930e4504b029496ef3f61b90272_HorizontalConnector1"/>
            <p:cNvCxnSpPr>
              <a:stCxn id="45" idx="3"/>
              <a:endCxn id="47" idx="2"/>
            </p:cNvCxnSpPr>
            <p:nvPr>
              <p:custDataLst>
                <p:tags r:id="rId32"/>
              </p:custDataLst>
            </p:nvPr>
          </p:nvCxnSpPr>
          <p:spPr>
            <a:xfrm>
              <a:off x="1038807" y="2023452"/>
              <a:ext cx="3936710" cy="2126"/>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7" name="OTLSHAPE_T_61f89bd2e496400c8a7cc45c36cd55ad_Shape"/>
            <p:cNvSpPr/>
            <p:nvPr>
              <p:custDataLst>
                <p:tags r:id="rId33"/>
              </p:custDataLst>
            </p:nvPr>
          </p:nvSpPr>
          <p:spPr>
            <a:xfrm>
              <a:off x="4975517" y="1935308"/>
              <a:ext cx="4682537" cy="180540"/>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TLSHAPE_T_88a55930e4504b029496ef3f61b90272_Title"/>
            <p:cNvSpPr txBox="1"/>
            <p:nvPr>
              <p:custDataLst>
                <p:tags r:id="rId34"/>
              </p:custDataLst>
            </p:nvPr>
          </p:nvSpPr>
          <p:spPr>
            <a:xfrm>
              <a:off x="96408" y="2155606"/>
              <a:ext cx="94239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Meteor-MP N2</a:t>
              </a:r>
            </a:p>
          </p:txBody>
        </p:sp>
        <p:cxnSp>
          <p:nvCxnSpPr>
            <p:cNvPr id="49" name="OTLSHAPE_T_88a55930e4504b029496ef3f61b90272_HorizontalConnector1"/>
            <p:cNvCxnSpPr/>
            <p:nvPr>
              <p:custDataLst>
                <p:tags r:id="rId35"/>
              </p:custDataLst>
            </p:nvPr>
          </p:nvCxnSpPr>
          <p:spPr>
            <a:xfrm>
              <a:off x="1038807" y="2240245"/>
              <a:ext cx="5716300"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OTLSHAPE_T_61f89bd2e496400c8a7cc45c36cd55ad_Shape"/>
            <p:cNvSpPr/>
            <p:nvPr>
              <p:custDataLst>
                <p:tags r:id="rId36"/>
              </p:custDataLst>
            </p:nvPr>
          </p:nvSpPr>
          <p:spPr>
            <a:xfrm>
              <a:off x="6755107" y="2155606"/>
              <a:ext cx="5119214" cy="169277"/>
            </a:xfrm>
            <a:prstGeom prst="snip2DiagRect">
              <a:avLst>
                <a:gd name="adj1" fmla="val 100000"/>
                <a:gd name="adj2" fmla="val 16667"/>
              </a:avLst>
            </a:prstGeom>
            <a:solidFill>
              <a:schemeClr val="accent1">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TLSHAPE_T_88a55930e4504b029496ef3f61b90272_Title"/>
            <p:cNvSpPr txBox="1"/>
            <p:nvPr>
              <p:custDataLst>
                <p:tags r:id="rId37"/>
              </p:custDataLst>
            </p:nvPr>
          </p:nvSpPr>
          <p:spPr>
            <a:xfrm>
              <a:off x="96408" y="2593028"/>
              <a:ext cx="94239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 N2-2</a:t>
              </a:r>
            </a:p>
          </p:txBody>
        </p:sp>
        <p:sp>
          <p:nvSpPr>
            <p:cNvPr id="52" name="OTLSHAPE_T_7d7d9fcbd6a54a57bd58e858c22c7744_Shape"/>
            <p:cNvSpPr/>
            <p:nvPr>
              <p:custDataLst>
                <p:tags r:id="rId38"/>
              </p:custDataLst>
            </p:nvPr>
          </p:nvSpPr>
          <p:spPr>
            <a:xfrm>
              <a:off x="1384314" y="2822907"/>
              <a:ext cx="7399539" cy="166328"/>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
          <p:nvSpPr>
            <p:cNvPr id="53" name="OTLSHAPE_T_88a55930e4504b029496ef3f61b90272_Title"/>
            <p:cNvSpPr txBox="1"/>
            <p:nvPr>
              <p:custDataLst>
                <p:tags r:id="rId39"/>
              </p:custDataLst>
            </p:nvPr>
          </p:nvSpPr>
          <p:spPr>
            <a:xfrm>
              <a:off x="96408" y="2830371"/>
              <a:ext cx="94239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 N2-3</a:t>
              </a:r>
            </a:p>
          </p:txBody>
        </p:sp>
        <p:cxnSp>
          <p:nvCxnSpPr>
            <p:cNvPr id="54" name="OTLSHAPE_T_824b4e08bfb84850bd664b688b932dad_HorizontalConnector1"/>
            <p:cNvCxnSpPr/>
            <p:nvPr>
              <p:custDataLst>
                <p:tags r:id="rId40"/>
              </p:custDataLst>
            </p:nvPr>
          </p:nvCxnSpPr>
          <p:spPr>
            <a:xfrm>
              <a:off x="994313" y="3148879"/>
              <a:ext cx="4738305" cy="4795"/>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OTLSHAPE_T_88a55930e4504b029496ef3f61b90272_Title"/>
            <p:cNvSpPr txBox="1"/>
            <p:nvPr>
              <p:custDataLst>
                <p:tags r:id="rId41"/>
              </p:custDataLst>
            </p:nvPr>
          </p:nvSpPr>
          <p:spPr>
            <a:xfrm>
              <a:off x="96408" y="3053126"/>
              <a:ext cx="942399" cy="169277"/>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Meteor-MP N1</a:t>
              </a:r>
            </a:p>
          </p:txBody>
        </p:sp>
        <p:sp>
          <p:nvSpPr>
            <p:cNvPr id="56" name="OTLSHAPE_T_240bc2b3d0454681bdab960df4f19d70_Shape"/>
            <p:cNvSpPr/>
            <p:nvPr>
              <p:custDataLst>
                <p:tags r:id="rId42"/>
              </p:custDataLst>
            </p:nvPr>
          </p:nvSpPr>
          <p:spPr>
            <a:xfrm>
              <a:off x="5777113" y="3046714"/>
              <a:ext cx="6097208" cy="153108"/>
            </a:xfrm>
            <a:prstGeom prst="snip2DiagRect">
              <a:avLst>
                <a:gd name="adj1" fmla="val 100000"/>
                <a:gd name="adj2" fmla="val 16667"/>
              </a:avLst>
            </a:prstGeom>
            <a:solidFill>
              <a:srgbClr val="00B0F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OTLSHAPE_T_7d1973625b1a4ebc92d9fb3970c88ef9_HorizontalConnector1"/>
            <p:cNvCxnSpPr/>
            <p:nvPr>
              <p:custDataLst>
                <p:tags r:id="rId43"/>
              </p:custDataLst>
            </p:nvPr>
          </p:nvCxnSpPr>
          <p:spPr>
            <a:xfrm>
              <a:off x="673061" y="5317311"/>
              <a:ext cx="4444555"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OTLSHAPE_T_ef1632f64565475c866296475a46bc6b_HorizontalConnector1"/>
            <p:cNvCxnSpPr/>
            <p:nvPr>
              <p:custDataLst>
                <p:tags r:id="rId44"/>
              </p:custDataLst>
            </p:nvPr>
          </p:nvCxnSpPr>
          <p:spPr>
            <a:xfrm>
              <a:off x="600752" y="5143077"/>
              <a:ext cx="40220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9" name="OTLSHAPE_T_ef1632f64565475c866296475a46bc6b_Shape"/>
            <p:cNvSpPr/>
            <p:nvPr>
              <p:custDataLst>
                <p:tags r:id="rId45"/>
              </p:custDataLst>
            </p:nvPr>
          </p:nvSpPr>
          <p:spPr>
            <a:xfrm>
              <a:off x="957028" y="5085487"/>
              <a:ext cx="4286875" cy="131631"/>
            </a:xfrm>
            <a:prstGeom prst="snip2DiagRect">
              <a:avLst>
                <a:gd name="adj1" fmla="val 100000"/>
                <a:gd name="adj2" fmla="val 16667"/>
              </a:avLst>
            </a:prstGeom>
            <a:solidFill>
              <a:srgbClr val="990099"/>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TLSHAPE_T_ef1632f64565475c866296475a46bc6b_Title"/>
            <p:cNvSpPr txBox="1"/>
            <p:nvPr>
              <p:custDataLst>
                <p:tags r:id="rId46"/>
              </p:custDataLst>
            </p:nvPr>
          </p:nvSpPr>
          <p:spPr>
            <a:xfrm>
              <a:off x="120396" y="5057817"/>
              <a:ext cx="482600" cy="170519"/>
            </a:xfrm>
            <a:prstGeom prst="rect">
              <a:avLst/>
            </a:prstGeom>
            <a:noFill/>
          </p:spPr>
          <p:txBody>
            <a:bodyPr vert="horz" wrap="square" lIns="0" tIns="0" rIns="0" bIns="0" rtlCol="0" anchor="ctr" anchorCtr="0">
              <a:spAutoFit/>
            </a:bodyPr>
            <a:lstStyle/>
            <a:p>
              <a:r>
                <a:rPr lang="en-US" sz="1100" b="1" spc="-14" dirty="0">
                  <a:solidFill>
                    <a:schemeClr val="dk1"/>
                  </a:solidFill>
                  <a:latin typeface="Calibri" panose="020F0502020204030204" pitchFamily="34" charset="0"/>
                </a:rPr>
                <a:t>ACE</a:t>
              </a:r>
            </a:p>
          </p:txBody>
        </p:sp>
        <p:sp>
          <p:nvSpPr>
            <p:cNvPr id="61" name="OTLSHAPE_T_7d1973625b1a4ebc92d9fb3970c88ef9_Shape"/>
            <p:cNvSpPr/>
            <p:nvPr>
              <p:custDataLst>
                <p:tags r:id="rId47"/>
              </p:custDataLst>
            </p:nvPr>
          </p:nvSpPr>
          <p:spPr>
            <a:xfrm>
              <a:off x="5086794" y="5259981"/>
              <a:ext cx="6777024" cy="158413"/>
            </a:xfrm>
            <a:prstGeom prst="snip2DiagRect">
              <a:avLst>
                <a:gd name="adj1" fmla="val 100000"/>
                <a:gd name="adj2" fmla="val 16667"/>
              </a:avLst>
            </a:prstGeom>
            <a:solidFill>
              <a:srgbClr val="990099"/>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TLSHAPE_T_7d1973625b1a4ebc92d9fb3970c88ef9_Title"/>
            <p:cNvSpPr txBox="1"/>
            <p:nvPr>
              <p:custDataLst>
                <p:tags r:id="rId48"/>
              </p:custDataLst>
            </p:nvPr>
          </p:nvSpPr>
          <p:spPr>
            <a:xfrm>
              <a:off x="120396" y="5232051"/>
              <a:ext cx="5334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SWFO-L1</a:t>
              </a:r>
            </a:p>
          </p:txBody>
        </p:sp>
        <p:cxnSp>
          <p:nvCxnSpPr>
            <p:cNvPr id="63" name="OTLSHAPE_T_d7360ab7c19448f4bb9a1fa18c36a5b5_HorizontalConnector1"/>
            <p:cNvCxnSpPr/>
            <p:nvPr>
              <p:custDataLst>
                <p:tags r:id="rId49"/>
              </p:custDataLst>
            </p:nvPr>
          </p:nvCxnSpPr>
          <p:spPr>
            <a:xfrm>
              <a:off x="952500" y="4717078"/>
              <a:ext cx="4131303"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OTLSHAPE_T_d7360ab7c19448f4bb9a1fa18c36a5b5_HorizontalConnector1"/>
            <p:cNvCxnSpPr>
              <a:endCxn id="20" idx="2"/>
            </p:cNvCxnSpPr>
            <p:nvPr>
              <p:custDataLst>
                <p:tags r:id="rId50"/>
              </p:custDataLst>
            </p:nvPr>
          </p:nvCxnSpPr>
          <p:spPr>
            <a:xfrm flipV="1">
              <a:off x="941157" y="4932956"/>
              <a:ext cx="4835956" cy="3035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791040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DCA5E0F-61C8-4B27-AED0-4610CB46E776}"/>
              </a:ext>
            </a:extLst>
          </p:cNvPr>
          <p:cNvSpPr txBox="1"/>
          <p:nvPr/>
        </p:nvSpPr>
        <p:spPr>
          <a:xfrm>
            <a:off x="52720" y="432676"/>
            <a:ext cx="6043280" cy="276999"/>
          </a:xfrm>
          <a:prstGeom prst="rect">
            <a:avLst/>
          </a:prstGeom>
          <a:solidFill>
            <a:schemeClr val="accent1">
              <a:lumMod val="75000"/>
            </a:schemeClr>
          </a:solidFill>
        </p:spPr>
        <p:txBody>
          <a:bodyPr wrap="square" rtlCol="0">
            <a:spAutoFit/>
          </a:bodyPr>
          <a:lstStyle/>
          <a:p>
            <a:r>
              <a:rPr lang="en-GB" sz="1200" b="1" dirty="0">
                <a:solidFill>
                  <a:schemeClr val="bg1"/>
                </a:solidFill>
              </a:rPr>
              <a:t>Radiation Monitor (Trapped Particles, Solar Energetic Particles)</a:t>
            </a:r>
          </a:p>
        </p:txBody>
      </p:sp>
      <p:sp>
        <p:nvSpPr>
          <p:cNvPr id="8" name="TextBox 7">
            <a:extLst>
              <a:ext uri="{FF2B5EF4-FFF2-40B4-BE49-F238E27FC236}">
                <a16:creationId xmlns:a16="http://schemas.microsoft.com/office/drawing/2014/main" id="{4A01112B-C785-4966-9AC1-C51BBFD06AB6}"/>
              </a:ext>
            </a:extLst>
          </p:cNvPr>
          <p:cNvSpPr txBox="1"/>
          <p:nvPr/>
        </p:nvSpPr>
        <p:spPr>
          <a:xfrm>
            <a:off x="437321" y="2228671"/>
            <a:ext cx="11231217" cy="1754326"/>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GB" dirty="0">
                <a:solidFill>
                  <a:srgbClr val="FF0000"/>
                </a:solidFill>
              </a:rPr>
              <a:t>TBD</a:t>
            </a:r>
          </a:p>
          <a:p>
            <a:endParaRPr lang="en-GB" dirty="0">
              <a:solidFill>
                <a:schemeClr val="tx2"/>
              </a:solidFill>
            </a:endParaRPr>
          </a:p>
          <a:p>
            <a:pPr algn="ctr"/>
            <a:endParaRPr lang="en-GB" u="sng" dirty="0">
              <a:solidFill>
                <a:schemeClr val="tx2"/>
              </a:solidFill>
            </a:endParaRPr>
          </a:p>
          <a:p>
            <a:pPr algn="ctr"/>
            <a:endParaRPr lang="en-GB" u="sng" dirty="0">
              <a:solidFill>
                <a:schemeClr val="tx2"/>
              </a:solidFill>
            </a:endParaRPr>
          </a:p>
          <a:p>
            <a:pPr algn="ctr"/>
            <a:r>
              <a:rPr lang="en-GB" u="sng" dirty="0">
                <a:solidFill>
                  <a:schemeClr val="tx2"/>
                </a:solidFill>
              </a:rPr>
              <a:t>WGIII Assessment:</a:t>
            </a:r>
          </a:p>
          <a:p>
            <a:pPr algn="ctr"/>
            <a:r>
              <a:rPr lang="en-GB" dirty="0">
                <a:solidFill>
                  <a:srgbClr val="FF0000"/>
                </a:solidFill>
              </a:rPr>
              <a:t>TBD</a:t>
            </a:r>
            <a:endParaRPr lang="en-US" dirty="0">
              <a:solidFill>
                <a:srgbClr val="FF0000"/>
              </a:solidFill>
            </a:endParaRPr>
          </a:p>
        </p:txBody>
      </p:sp>
      <p:sp>
        <p:nvSpPr>
          <p:cNvPr id="7" name="TextBox 6">
            <a:extLst>
              <a:ext uri="{FF2B5EF4-FFF2-40B4-BE49-F238E27FC236}">
                <a16:creationId xmlns:a16="http://schemas.microsoft.com/office/drawing/2014/main" id="{CD4B30A1-34BE-48C2-9B12-F81BCA6734B6}"/>
              </a:ext>
            </a:extLst>
          </p:cNvPr>
          <p:cNvSpPr txBox="1"/>
          <p:nvPr/>
        </p:nvSpPr>
        <p:spPr>
          <a:xfrm>
            <a:off x="6196526" y="386509"/>
            <a:ext cx="5874369" cy="646331"/>
          </a:xfrm>
          <a:prstGeom prst="rect">
            <a:avLst/>
          </a:prstGeom>
          <a:noFill/>
        </p:spPr>
        <p:txBody>
          <a:bodyPr wrap="square" rtlCol="0">
            <a:spAutoFit/>
          </a:bodyPr>
          <a:lstStyle/>
          <a:p>
            <a:r>
              <a:rPr lang="en-GB" sz="1200" dirty="0">
                <a:solidFill>
                  <a:srgbClr val="0070C0"/>
                </a:solidFill>
              </a:rPr>
              <a:t>LEO  - 3 orbits</a:t>
            </a:r>
          </a:p>
          <a:p>
            <a:r>
              <a:rPr lang="en-US" sz="1200" dirty="0">
                <a:solidFill>
                  <a:schemeClr val="accent2"/>
                </a:solidFill>
              </a:rPr>
              <a:t>GEO – 6 satellites including hosted payload missions</a:t>
            </a:r>
          </a:p>
          <a:p>
            <a:r>
              <a:rPr lang="en-US" sz="1200" dirty="0">
                <a:solidFill>
                  <a:srgbClr val="990099"/>
                </a:solidFill>
              </a:rPr>
              <a:t>L1</a:t>
            </a:r>
            <a:endParaRPr lang="en-US" sz="1200" dirty="0"/>
          </a:p>
        </p:txBody>
      </p:sp>
    </p:spTree>
    <p:extLst>
      <p:ext uri="{BB962C8B-B14F-4D97-AF65-F5344CB8AC3E}">
        <p14:creationId xmlns:p14="http://schemas.microsoft.com/office/powerpoint/2010/main" val="3241565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643" y="1495328"/>
            <a:ext cx="11236713" cy="3949899"/>
          </a:xfrm>
        </p:spPr>
        <p:txBody>
          <a:bodyPr>
            <a:normAutofit/>
          </a:bodyPr>
          <a:lstStyle/>
          <a:p>
            <a:r>
              <a:rPr lang="en-US" sz="2000" dirty="0">
                <a:solidFill>
                  <a:schemeClr val="tx2"/>
                </a:solidFill>
              </a:rPr>
              <a:t>Objective:</a:t>
            </a:r>
          </a:p>
          <a:p>
            <a:pPr lvl="1"/>
            <a:r>
              <a:rPr lang="en-US" sz="2000" dirty="0">
                <a:solidFill>
                  <a:schemeClr val="tx2"/>
                </a:solidFill>
              </a:rPr>
              <a:t>Update CGMS Baseline based on member inputs</a:t>
            </a:r>
          </a:p>
          <a:p>
            <a:pPr lvl="1"/>
            <a:r>
              <a:rPr lang="en-US" sz="2000" dirty="0">
                <a:solidFill>
                  <a:schemeClr val="tx2"/>
                </a:solidFill>
              </a:rPr>
              <a:t>Prepare a consolidated Risk Assessment against the CGMS Baseline</a:t>
            </a:r>
          </a:p>
          <a:p>
            <a:pPr lvl="1"/>
            <a:r>
              <a:rPr lang="en-US" sz="2000" dirty="0">
                <a:solidFill>
                  <a:schemeClr val="tx2"/>
                </a:solidFill>
              </a:rPr>
              <a:t>Identify contingency actions to be taken, or actions to identify in the High Level Priority Plan</a:t>
            </a:r>
          </a:p>
          <a:p>
            <a:pPr lvl="1"/>
            <a:r>
              <a:rPr lang="en-US" sz="2000" dirty="0">
                <a:solidFill>
                  <a:schemeClr val="tx2"/>
                </a:solidFill>
              </a:rPr>
              <a:t>Identify ways to integrate critical satellite data into the CGMS Baseline</a:t>
            </a:r>
          </a:p>
          <a:p>
            <a:r>
              <a:rPr lang="en-US" sz="2000" dirty="0">
                <a:solidFill>
                  <a:schemeClr val="tx2"/>
                </a:solidFill>
              </a:rPr>
              <a:t>Working Group III held a workshop 19-21 February 2020, hosted by EUMETSAT and attended by Representatives of WGII and Space Weather Task Force</a:t>
            </a:r>
          </a:p>
          <a:p>
            <a:r>
              <a:rPr lang="en-US" sz="2000" dirty="0">
                <a:solidFill>
                  <a:schemeClr val="tx2"/>
                </a:solidFill>
              </a:rPr>
              <a:t>The findings and actions from this Workshop were sent to other Working Groups for review and discussed at Working Group III Intersessional #3</a:t>
            </a:r>
          </a:p>
        </p:txBody>
      </p:sp>
      <p:sp>
        <p:nvSpPr>
          <p:cNvPr id="6" name="TextBox 5">
            <a:extLst>
              <a:ext uri="{FF2B5EF4-FFF2-40B4-BE49-F238E27FC236}">
                <a16:creationId xmlns:a16="http://schemas.microsoft.com/office/drawing/2014/main" id="{9510AC3C-35C8-4451-834E-2EFC05659204}"/>
              </a:ext>
            </a:extLst>
          </p:cNvPr>
          <p:cNvSpPr txBox="1"/>
          <p:nvPr/>
        </p:nvSpPr>
        <p:spPr>
          <a:xfrm>
            <a:off x="461644" y="462490"/>
            <a:ext cx="6043280" cy="369332"/>
          </a:xfrm>
          <a:prstGeom prst="rect">
            <a:avLst/>
          </a:prstGeom>
          <a:solidFill>
            <a:schemeClr val="accent1">
              <a:lumMod val="75000"/>
            </a:schemeClr>
          </a:solidFill>
        </p:spPr>
        <p:txBody>
          <a:bodyPr wrap="square" rtlCol="0">
            <a:spAutoFit/>
          </a:bodyPr>
          <a:lstStyle/>
          <a:p>
            <a:r>
              <a:rPr lang="en-GB" b="1" dirty="0">
                <a:solidFill>
                  <a:schemeClr val="bg1"/>
                </a:solidFill>
              </a:rPr>
              <a:t>CGMS Risk Assessment Workshop</a:t>
            </a:r>
          </a:p>
        </p:txBody>
      </p:sp>
    </p:spTree>
    <p:extLst>
      <p:ext uri="{BB962C8B-B14F-4D97-AF65-F5344CB8AC3E}">
        <p14:creationId xmlns:p14="http://schemas.microsoft.com/office/powerpoint/2010/main" val="3640349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23" y="1136467"/>
            <a:ext cx="11206894" cy="4896544"/>
          </a:xfrm>
        </p:spPr>
        <p:txBody>
          <a:bodyPr>
            <a:normAutofit/>
          </a:bodyPr>
          <a:lstStyle/>
          <a:p>
            <a:r>
              <a:rPr lang="en-GB" sz="2000" dirty="0">
                <a:solidFill>
                  <a:schemeClr val="tx2"/>
                </a:solidFill>
              </a:rPr>
              <a:t>The final risk assessment for each sensor/observation was based on a qualitative analysis of all the orbits from which the observation is provided.</a:t>
            </a:r>
          </a:p>
          <a:p>
            <a:r>
              <a:rPr lang="en-GB" sz="2000" dirty="0">
                <a:solidFill>
                  <a:schemeClr val="tx2"/>
                </a:solidFill>
              </a:rPr>
              <a:t>This assessment is given from a CGMS Member prospective and does not currently include non-CGMS member, nor commercial contributions to the global observing system, or incorporate all WMO requirements (which are covered by the gap analysis).</a:t>
            </a:r>
          </a:p>
          <a:p>
            <a:r>
              <a:rPr lang="en-GB" sz="2000" dirty="0">
                <a:solidFill>
                  <a:schemeClr val="tx2"/>
                </a:solidFill>
              </a:rPr>
              <a:t>CGMS Members are going to operate satellites based on their national priorities. </a:t>
            </a:r>
          </a:p>
          <a:p>
            <a:r>
              <a:rPr lang="en-GB" sz="2000" dirty="0">
                <a:solidFill>
                  <a:schemeClr val="tx2"/>
                </a:solidFill>
              </a:rPr>
              <a:t>Resiliency nor the consequence of not meeting commitments was not specifically addressed.</a:t>
            </a:r>
          </a:p>
          <a:p>
            <a:r>
              <a:rPr lang="en-GB" sz="2000" dirty="0">
                <a:solidFill>
                  <a:schemeClr val="tx2"/>
                </a:solidFill>
              </a:rPr>
              <a:t>Lack of a satellite in geostationary orbit is more likely to cause a gap in observations, while a lack of a satellite in low-Earth orbit may only degrade system performance.</a:t>
            </a:r>
          </a:p>
          <a:p>
            <a:r>
              <a:rPr lang="en-US" sz="2000" dirty="0">
                <a:solidFill>
                  <a:schemeClr val="tx2"/>
                </a:solidFill>
              </a:rPr>
              <a:t>Quality and availability were not analyzed in detail</a:t>
            </a:r>
            <a:r>
              <a:rPr lang="en-GB" sz="2000" dirty="0">
                <a:solidFill>
                  <a:schemeClr val="tx2"/>
                </a:solidFill>
              </a:rPr>
              <a:t>.</a:t>
            </a:r>
          </a:p>
          <a:p>
            <a:r>
              <a:rPr lang="en-GB" sz="2000" dirty="0">
                <a:solidFill>
                  <a:schemeClr val="tx2"/>
                </a:solidFill>
              </a:rPr>
              <a:t>The assessment is based on planned launch dates, design life, and updated by operational experience.  </a:t>
            </a:r>
          </a:p>
        </p:txBody>
      </p:sp>
      <p:sp>
        <p:nvSpPr>
          <p:cNvPr id="4" name="TextBox 3">
            <a:extLst>
              <a:ext uri="{FF2B5EF4-FFF2-40B4-BE49-F238E27FC236}">
                <a16:creationId xmlns:a16="http://schemas.microsoft.com/office/drawing/2014/main" id="{82F3E290-689C-4608-AAAA-BC9FE8A1AE25}"/>
              </a:ext>
            </a:extLst>
          </p:cNvPr>
          <p:cNvSpPr txBox="1"/>
          <p:nvPr/>
        </p:nvSpPr>
        <p:spPr>
          <a:xfrm>
            <a:off x="481523" y="472430"/>
            <a:ext cx="6043280" cy="369332"/>
          </a:xfrm>
          <a:prstGeom prst="rect">
            <a:avLst/>
          </a:prstGeom>
          <a:solidFill>
            <a:schemeClr val="accent1">
              <a:lumMod val="75000"/>
            </a:schemeClr>
          </a:solidFill>
        </p:spPr>
        <p:txBody>
          <a:bodyPr wrap="square" rtlCol="0">
            <a:spAutoFit/>
          </a:bodyPr>
          <a:lstStyle/>
          <a:p>
            <a:r>
              <a:rPr lang="en-GB" b="1" dirty="0">
                <a:solidFill>
                  <a:schemeClr val="bg1"/>
                </a:solidFill>
              </a:rPr>
              <a:t>CGMS Risk Assessment Assumptions</a:t>
            </a:r>
          </a:p>
        </p:txBody>
      </p:sp>
    </p:spTree>
    <p:extLst>
      <p:ext uri="{BB962C8B-B14F-4D97-AF65-F5344CB8AC3E}">
        <p14:creationId xmlns:p14="http://schemas.microsoft.com/office/powerpoint/2010/main" val="3916797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462" y="1124745"/>
            <a:ext cx="11187016" cy="2736304"/>
          </a:xfrm>
        </p:spPr>
        <p:txBody>
          <a:bodyPr>
            <a:normAutofit/>
          </a:bodyPr>
          <a:lstStyle/>
          <a:p>
            <a:r>
              <a:rPr lang="en-GB" sz="2000" dirty="0">
                <a:solidFill>
                  <a:schemeClr val="tx2"/>
                </a:solidFill>
              </a:rPr>
              <a:t>The information and assessment are based on the OSCAR Database as updated by WMO, member organizations and WGIII participants.</a:t>
            </a:r>
          </a:p>
          <a:p>
            <a:r>
              <a:rPr lang="en-GB" sz="2000" dirty="0">
                <a:solidFill>
                  <a:schemeClr val="tx2"/>
                </a:solidFill>
              </a:rPr>
              <a:t>The assessment is a qualitative assessment done by Risk Assessment Workshop participants.</a:t>
            </a:r>
          </a:p>
          <a:p>
            <a:r>
              <a:rPr lang="en-GB" sz="2000" dirty="0">
                <a:solidFill>
                  <a:schemeClr val="tx2"/>
                </a:solidFill>
              </a:rPr>
              <a:t>There is uncertainty in planned launch dates, satellite lifetimes (e.g., satellites often operate beyond their design life), operational readiness, and on-orbit health – all of which impact the risk assessment and ultimately the users.</a:t>
            </a:r>
          </a:p>
        </p:txBody>
      </p:sp>
      <p:sp>
        <p:nvSpPr>
          <p:cNvPr id="4" name="TextBox 3">
            <a:extLst>
              <a:ext uri="{FF2B5EF4-FFF2-40B4-BE49-F238E27FC236}">
                <a16:creationId xmlns:a16="http://schemas.microsoft.com/office/drawing/2014/main" id="{05203977-57A7-4AB5-9E94-E9E3B62C11C1}"/>
              </a:ext>
            </a:extLst>
          </p:cNvPr>
          <p:cNvSpPr txBox="1"/>
          <p:nvPr/>
        </p:nvSpPr>
        <p:spPr>
          <a:xfrm>
            <a:off x="491462" y="472429"/>
            <a:ext cx="6043280" cy="369332"/>
          </a:xfrm>
          <a:prstGeom prst="rect">
            <a:avLst/>
          </a:prstGeom>
          <a:solidFill>
            <a:schemeClr val="accent1">
              <a:lumMod val="75000"/>
            </a:schemeClr>
          </a:solidFill>
        </p:spPr>
        <p:txBody>
          <a:bodyPr wrap="square" rtlCol="0">
            <a:spAutoFit/>
          </a:bodyPr>
          <a:lstStyle/>
          <a:p>
            <a:r>
              <a:rPr lang="en-GB" b="1" dirty="0">
                <a:solidFill>
                  <a:schemeClr val="bg1"/>
                </a:solidFill>
              </a:rPr>
              <a:t>CGMS Risk Assessment Assumptions</a:t>
            </a:r>
          </a:p>
        </p:txBody>
      </p:sp>
    </p:spTree>
    <p:extLst>
      <p:ext uri="{BB962C8B-B14F-4D97-AF65-F5344CB8AC3E}">
        <p14:creationId xmlns:p14="http://schemas.microsoft.com/office/powerpoint/2010/main" val="2817166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017" y="1196755"/>
            <a:ext cx="11251096" cy="4525963"/>
          </a:xfrm>
        </p:spPr>
        <p:txBody>
          <a:bodyPr>
            <a:normAutofit/>
          </a:bodyPr>
          <a:lstStyle/>
          <a:p>
            <a:r>
              <a:rPr lang="en-GB" sz="2400" dirty="0">
                <a:solidFill>
                  <a:schemeClr val="tx2"/>
                </a:solidFill>
              </a:rPr>
              <a:t>CGMS Risk Assessment uses </a:t>
            </a:r>
            <a:r>
              <a:rPr lang="en-GB" sz="2400" b="1" dirty="0">
                <a:solidFill>
                  <a:srgbClr val="92D050"/>
                </a:solidFill>
              </a:rPr>
              <a:t>Green</a:t>
            </a:r>
            <a:r>
              <a:rPr lang="en-GB" sz="2400" dirty="0">
                <a:solidFill>
                  <a:schemeClr val="tx2"/>
                </a:solidFill>
              </a:rPr>
              <a:t>, </a:t>
            </a:r>
            <a:r>
              <a:rPr lang="en-GB" sz="2400" dirty="0">
                <a:solidFill>
                  <a:srgbClr val="FFFF00"/>
                </a:solidFill>
              </a:rPr>
              <a:t>Yellow</a:t>
            </a:r>
            <a:r>
              <a:rPr lang="en-GB" sz="2400" dirty="0">
                <a:solidFill>
                  <a:schemeClr val="tx2"/>
                </a:solidFill>
              </a:rPr>
              <a:t>, and </a:t>
            </a:r>
            <a:r>
              <a:rPr lang="en-GB" sz="2400" dirty="0">
                <a:solidFill>
                  <a:srgbClr val="FF0000"/>
                </a:solidFill>
              </a:rPr>
              <a:t>Red</a:t>
            </a:r>
            <a:r>
              <a:rPr lang="en-GB" sz="2400" dirty="0">
                <a:solidFill>
                  <a:schemeClr val="tx2"/>
                </a:solidFill>
              </a:rPr>
              <a:t> to graphically represent the overall status of that observation.  The criteria for each </a:t>
            </a:r>
            <a:r>
              <a:rPr lang="en-GB" sz="2400" dirty="0" err="1">
                <a:solidFill>
                  <a:schemeClr val="tx2"/>
                </a:solidFill>
              </a:rPr>
              <a:t>color</a:t>
            </a:r>
            <a:r>
              <a:rPr lang="en-GB" sz="2400" dirty="0">
                <a:solidFill>
                  <a:schemeClr val="tx2"/>
                </a:solidFill>
              </a:rPr>
              <a:t> is as follows:  </a:t>
            </a:r>
          </a:p>
          <a:p>
            <a:pPr lvl="1"/>
            <a:r>
              <a:rPr lang="en-GB" sz="2000" b="1" dirty="0">
                <a:solidFill>
                  <a:srgbClr val="92D050"/>
                </a:solidFill>
              </a:rPr>
              <a:t>Green: </a:t>
            </a:r>
            <a:r>
              <a:rPr lang="en-GB" sz="2000" dirty="0">
                <a:solidFill>
                  <a:schemeClr val="tx2"/>
                </a:solidFill>
              </a:rPr>
              <a:t>CGMS Baseline met with a low risk of a gap.</a:t>
            </a:r>
          </a:p>
          <a:p>
            <a:pPr lvl="1"/>
            <a:r>
              <a:rPr lang="en-GB" sz="2000" b="1" dirty="0">
                <a:solidFill>
                  <a:srgbClr val="FFFF00"/>
                </a:solidFill>
              </a:rPr>
              <a:t>Yellow: </a:t>
            </a:r>
            <a:r>
              <a:rPr lang="en-GB" sz="2000" dirty="0">
                <a:solidFill>
                  <a:schemeClr val="tx2"/>
                </a:solidFill>
              </a:rPr>
              <a:t>The CGMS Baseline is at moderate risk of not being fully met.  Some mitigation by CGMS Members may be required. </a:t>
            </a:r>
          </a:p>
          <a:p>
            <a:pPr lvl="1"/>
            <a:r>
              <a:rPr lang="en-GB" sz="2000" b="1" dirty="0">
                <a:solidFill>
                  <a:srgbClr val="FF0000"/>
                </a:solidFill>
              </a:rPr>
              <a:t>Red: </a:t>
            </a:r>
            <a:r>
              <a:rPr lang="en-GB" sz="2000" dirty="0">
                <a:solidFill>
                  <a:schemeClr val="tx2"/>
                </a:solidFill>
              </a:rPr>
              <a:t>There is a high risk of not meeting the CGMS Baseline without CGMS Member action</a:t>
            </a:r>
          </a:p>
          <a:p>
            <a:pPr lvl="1"/>
            <a:r>
              <a:rPr lang="en-GB" sz="2000" dirty="0">
                <a:solidFill>
                  <a:schemeClr val="tx2"/>
                </a:solidFill>
              </a:rPr>
              <a:t>No </a:t>
            </a:r>
            <a:r>
              <a:rPr lang="en-GB" sz="2000" dirty="0" err="1">
                <a:solidFill>
                  <a:schemeClr val="tx2"/>
                </a:solidFill>
              </a:rPr>
              <a:t>Color</a:t>
            </a:r>
            <a:r>
              <a:rPr lang="en-GB" sz="2000" dirty="0">
                <a:solidFill>
                  <a:schemeClr val="tx2"/>
                </a:solidFill>
              </a:rPr>
              <a:t>: Observation is not planned to be available until a later date </a:t>
            </a:r>
          </a:p>
          <a:p>
            <a:endParaRPr lang="en-GB" sz="2400" dirty="0"/>
          </a:p>
        </p:txBody>
      </p:sp>
      <p:sp>
        <p:nvSpPr>
          <p:cNvPr id="4" name="Rectangle 3">
            <a:extLst>
              <a:ext uri="{FF2B5EF4-FFF2-40B4-BE49-F238E27FC236}">
                <a16:creationId xmlns:a16="http://schemas.microsoft.com/office/drawing/2014/main" id="{7F1A7AE5-D5E2-4710-B5D8-FA43E3B9F81E}"/>
              </a:ext>
            </a:extLst>
          </p:cNvPr>
          <p:cNvSpPr/>
          <p:nvPr/>
        </p:nvSpPr>
        <p:spPr>
          <a:xfrm>
            <a:off x="2652527" y="4653139"/>
            <a:ext cx="7128791" cy="323935"/>
          </a:xfrm>
          <a:prstGeom prst="rect">
            <a:avLst/>
          </a:prstGeom>
          <a:gradFill flip="none" rotWithShape="1">
            <a:gsLst>
              <a:gs pos="100000">
                <a:srgbClr val="FF0000"/>
              </a:gs>
              <a:gs pos="0">
                <a:srgbClr val="92D050"/>
              </a:gs>
              <a:gs pos="50000">
                <a:srgbClr val="FFFF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a:extLst>
              <a:ext uri="{FF2B5EF4-FFF2-40B4-BE49-F238E27FC236}">
                <a16:creationId xmlns:a16="http://schemas.microsoft.com/office/drawing/2014/main" id="{8E647720-2D26-4B52-A24C-5E1327D57649}"/>
              </a:ext>
            </a:extLst>
          </p:cNvPr>
          <p:cNvSpPr/>
          <p:nvPr/>
        </p:nvSpPr>
        <p:spPr>
          <a:xfrm>
            <a:off x="2652524" y="5006868"/>
            <a:ext cx="216024" cy="186228"/>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a:extLst>
              <a:ext uri="{FF2B5EF4-FFF2-40B4-BE49-F238E27FC236}">
                <a16:creationId xmlns:a16="http://schemas.microsoft.com/office/drawing/2014/main" id="{7BAFD926-7816-4D12-ABAF-8E14821E90A6}"/>
              </a:ext>
            </a:extLst>
          </p:cNvPr>
          <p:cNvSpPr/>
          <p:nvPr/>
        </p:nvSpPr>
        <p:spPr>
          <a:xfrm>
            <a:off x="5972742" y="5006868"/>
            <a:ext cx="216024" cy="18622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a:extLst>
              <a:ext uri="{FF2B5EF4-FFF2-40B4-BE49-F238E27FC236}">
                <a16:creationId xmlns:a16="http://schemas.microsoft.com/office/drawing/2014/main" id="{29953194-2057-484D-9453-2DF0AE0E133D}"/>
              </a:ext>
            </a:extLst>
          </p:cNvPr>
          <p:cNvSpPr/>
          <p:nvPr/>
        </p:nvSpPr>
        <p:spPr>
          <a:xfrm>
            <a:off x="9565291" y="5006868"/>
            <a:ext cx="216024" cy="186228"/>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380C0BF-5298-4F57-8BE0-3479CBEDDB09}"/>
              </a:ext>
            </a:extLst>
          </p:cNvPr>
          <p:cNvSpPr/>
          <p:nvPr/>
        </p:nvSpPr>
        <p:spPr>
          <a:xfrm>
            <a:off x="2233383" y="5126607"/>
            <a:ext cx="1054306" cy="553998"/>
          </a:xfrm>
          <a:prstGeom prst="rect">
            <a:avLst/>
          </a:prstGeom>
        </p:spPr>
        <p:txBody>
          <a:bodyPr wrap="square">
            <a:spAutoFit/>
          </a:bodyPr>
          <a:lstStyle/>
          <a:p>
            <a:pPr algn="ctr"/>
            <a:r>
              <a:rPr lang="en-GB" sz="1000" dirty="0">
                <a:solidFill>
                  <a:schemeClr val="tx2"/>
                </a:solidFill>
              </a:rPr>
              <a:t>CGMS Baseline met with a low risk of a gap</a:t>
            </a:r>
            <a:endParaRPr lang="en-US" sz="1000" dirty="0"/>
          </a:p>
        </p:txBody>
      </p:sp>
      <p:sp>
        <p:nvSpPr>
          <p:cNvPr id="9" name="Rectangle 8">
            <a:extLst>
              <a:ext uri="{FF2B5EF4-FFF2-40B4-BE49-F238E27FC236}">
                <a16:creationId xmlns:a16="http://schemas.microsoft.com/office/drawing/2014/main" id="{E0D39562-5270-4D76-8374-D2EAB02EF4E8}"/>
              </a:ext>
            </a:extLst>
          </p:cNvPr>
          <p:cNvSpPr/>
          <p:nvPr/>
        </p:nvSpPr>
        <p:spPr>
          <a:xfrm>
            <a:off x="5553601" y="5126607"/>
            <a:ext cx="1054306" cy="861774"/>
          </a:xfrm>
          <a:prstGeom prst="rect">
            <a:avLst/>
          </a:prstGeom>
        </p:spPr>
        <p:txBody>
          <a:bodyPr wrap="square">
            <a:spAutoFit/>
          </a:bodyPr>
          <a:lstStyle/>
          <a:p>
            <a:pPr algn="ctr"/>
            <a:r>
              <a:rPr lang="en-GB" sz="1000" dirty="0">
                <a:solidFill>
                  <a:schemeClr val="tx2"/>
                </a:solidFill>
              </a:rPr>
              <a:t>CGMS Baseline at moderate risk of gap or performance degradation</a:t>
            </a:r>
            <a:endParaRPr lang="en-US" sz="1000" dirty="0"/>
          </a:p>
        </p:txBody>
      </p:sp>
      <p:sp>
        <p:nvSpPr>
          <p:cNvPr id="10" name="Rectangle 9">
            <a:extLst>
              <a:ext uri="{FF2B5EF4-FFF2-40B4-BE49-F238E27FC236}">
                <a16:creationId xmlns:a16="http://schemas.microsoft.com/office/drawing/2014/main" id="{79B07A2E-8D7D-4005-B834-5A832F5605D1}"/>
              </a:ext>
            </a:extLst>
          </p:cNvPr>
          <p:cNvSpPr/>
          <p:nvPr/>
        </p:nvSpPr>
        <p:spPr>
          <a:xfrm>
            <a:off x="9146150" y="5126607"/>
            <a:ext cx="1054306" cy="553998"/>
          </a:xfrm>
          <a:prstGeom prst="rect">
            <a:avLst/>
          </a:prstGeom>
        </p:spPr>
        <p:txBody>
          <a:bodyPr wrap="square">
            <a:spAutoFit/>
          </a:bodyPr>
          <a:lstStyle/>
          <a:p>
            <a:pPr algn="ctr"/>
            <a:r>
              <a:rPr lang="en-GB" sz="1000" dirty="0">
                <a:solidFill>
                  <a:schemeClr val="tx2"/>
                </a:solidFill>
              </a:rPr>
              <a:t>CGMS Baseline at high risk of a gap in service</a:t>
            </a:r>
            <a:endParaRPr lang="en-US" sz="1000" dirty="0"/>
          </a:p>
        </p:txBody>
      </p:sp>
      <p:sp>
        <p:nvSpPr>
          <p:cNvPr id="11" name="TextBox 10">
            <a:extLst>
              <a:ext uri="{FF2B5EF4-FFF2-40B4-BE49-F238E27FC236}">
                <a16:creationId xmlns:a16="http://schemas.microsoft.com/office/drawing/2014/main" id="{6A29B8C6-AF74-444F-AB00-D61C5778D800}"/>
              </a:ext>
            </a:extLst>
          </p:cNvPr>
          <p:cNvSpPr txBox="1"/>
          <p:nvPr/>
        </p:nvSpPr>
        <p:spPr>
          <a:xfrm>
            <a:off x="487017" y="451111"/>
            <a:ext cx="6043280" cy="369332"/>
          </a:xfrm>
          <a:prstGeom prst="rect">
            <a:avLst/>
          </a:prstGeom>
          <a:solidFill>
            <a:schemeClr val="accent1">
              <a:lumMod val="75000"/>
            </a:schemeClr>
          </a:solidFill>
        </p:spPr>
        <p:txBody>
          <a:bodyPr wrap="square" rtlCol="0">
            <a:spAutoFit/>
          </a:bodyPr>
          <a:lstStyle/>
          <a:p>
            <a:r>
              <a:rPr lang="en-GB" b="1" dirty="0">
                <a:solidFill>
                  <a:schemeClr val="bg1"/>
                </a:solidFill>
              </a:rPr>
              <a:t>CGMS Risk Assessment Assumptions</a:t>
            </a:r>
          </a:p>
        </p:txBody>
      </p:sp>
    </p:spTree>
    <p:extLst>
      <p:ext uri="{BB962C8B-B14F-4D97-AF65-F5344CB8AC3E}">
        <p14:creationId xmlns:p14="http://schemas.microsoft.com/office/powerpoint/2010/main" val="2010980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C6CBEF5-204A-4B4E-AB54-26AB707B4CFC}"/>
              </a:ext>
            </a:extLst>
          </p:cNvPr>
          <p:cNvSpPr/>
          <p:nvPr/>
        </p:nvSpPr>
        <p:spPr>
          <a:xfrm>
            <a:off x="9777342" y="5116309"/>
            <a:ext cx="576064" cy="7922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518FF2F5-6D46-4EF3-98F7-BD65C62A402B}"/>
              </a:ext>
            </a:extLst>
          </p:cNvPr>
          <p:cNvSpPr txBox="1"/>
          <p:nvPr/>
        </p:nvSpPr>
        <p:spPr>
          <a:xfrm>
            <a:off x="471584" y="453060"/>
            <a:ext cx="6043280" cy="369332"/>
          </a:xfrm>
          <a:prstGeom prst="rect">
            <a:avLst/>
          </a:prstGeom>
          <a:solidFill>
            <a:schemeClr val="accent1">
              <a:lumMod val="75000"/>
            </a:schemeClr>
          </a:solidFill>
        </p:spPr>
        <p:txBody>
          <a:bodyPr wrap="square" rtlCol="0">
            <a:spAutoFit/>
          </a:bodyPr>
          <a:lstStyle/>
          <a:p>
            <a:r>
              <a:rPr lang="en-GB" b="1" dirty="0">
                <a:solidFill>
                  <a:schemeClr val="bg1"/>
                </a:solidFill>
              </a:rPr>
              <a:t>Top-Level Risk Assessment (2020)</a:t>
            </a:r>
          </a:p>
        </p:txBody>
      </p:sp>
      <p:graphicFrame>
        <p:nvGraphicFramePr>
          <p:cNvPr id="47" name="Table 46">
            <a:extLst>
              <a:ext uri="{FF2B5EF4-FFF2-40B4-BE49-F238E27FC236}">
                <a16:creationId xmlns:a16="http://schemas.microsoft.com/office/drawing/2014/main" id="{AB605656-AADA-4806-931A-9D3E7912864A}"/>
              </a:ext>
            </a:extLst>
          </p:cNvPr>
          <p:cNvGraphicFramePr>
            <a:graphicFrameLocks noGrp="1"/>
          </p:cNvGraphicFramePr>
          <p:nvPr>
            <p:extLst>
              <p:ext uri="{D42A27DB-BD31-4B8C-83A1-F6EECF244321}">
                <p14:modId xmlns:p14="http://schemas.microsoft.com/office/powerpoint/2010/main" val="786074600"/>
              </p:ext>
            </p:extLst>
          </p:nvPr>
        </p:nvGraphicFramePr>
        <p:xfrm>
          <a:off x="1662424" y="1058701"/>
          <a:ext cx="8892735" cy="4889616"/>
        </p:xfrm>
        <a:graphic>
          <a:graphicData uri="http://schemas.openxmlformats.org/drawingml/2006/table">
            <a:tbl>
              <a:tblPr firstRow="1" bandRow="1"/>
              <a:tblGrid>
                <a:gridCol w="2290192">
                  <a:extLst>
                    <a:ext uri="{9D8B030D-6E8A-4147-A177-3AD203B41FA5}">
                      <a16:colId xmlns:a16="http://schemas.microsoft.com/office/drawing/2014/main" val="894665102"/>
                    </a:ext>
                  </a:extLst>
                </a:gridCol>
                <a:gridCol w="572549">
                  <a:extLst>
                    <a:ext uri="{9D8B030D-6E8A-4147-A177-3AD203B41FA5}">
                      <a16:colId xmlns:a16="http://schemas.microsoft.com/office/drawing/2014/main" val="308488146"/>
                    </a:ext>
                  </a:extLst>
                </a:gridCol>
                <a:gridCol w="453005">
                  <a:extLst>
                    <a:ext uri="{9D8B030D-6E8A-4147-A177-3AD203B41FA5}">
                      <a16:colId xmlns:a16="http://schemas.microsoft.com/office/drawing/2014/main" val="3720380492"/>
                    </a:ext>
                  </a:extLst>
                </a:gridCol>
                <a:gridCol w="503339">
                  <a:extLst>
                    <a:ext uri="{9D8B030D-6E8A-4147-A177-3AD203B41FA5}">
                      <a16:colId xmlns:a16="http://schemas.microsoft.com/office/drawing/2014/main" val="3797985258"/>
                    </a:ext>
                  </a:extLst>
                </a:gridCol>
                <a:gridCol w="566257">
                  <a:extLst>
                    <a:ext uri="{9D8B030D-6E8A-4147-A177-3AD203B41FA5}">
                      <a16:colId xmlns:a16="http://schemas.microsoft.com/office/drawing/2014/main" val="4077532346"/>
                    </a:ext>
                  </a:extLst>
                </a:gridCol>
                <a:gridCol w="534799">
                  <a:extLst>
                    <a:ext uri="{9D8B030D-6E8A-4147-A177-3AD203B41FA5}">
                      <a16:colId xmlns:a16="http://schemas.microsoft.com/office/drawing/2014/main" val="2337101493"/>
                    </a:ext>
                  </a:extLst>
                </a:gridCol>
                <a:gridCol w="572549">
                  <a:extLst>
                    <a:ext uri="{9D8B030D-6E8A-4147-A177-3AD203B41FA5}">
                      <a16:colId xmlns:a16="http://schemas.microsoft.com/office/drawing/2014/main" val="3527446268"/>
                    </a:ext>
                  </a:extLst>
                </a:gridCol>
                <a:gridCol w="578840">
                  <a:extLst>
                    <a:ext uri="{9D8B030D-6E8A-4147-A177-3AD203B41FA5}">
                      <a16:colId xmlns:a16="http://schemas.microsoft.com/office/drawing/2014/main" val="2790754273"/>
                    </a:ext>
                  </a:extLst>
                </a:gridCol>
                <a:gridCol w="591424">
                  <a:extLst>
                    <a:ext uri="{9D8B030D-6E8A-4147-A177-3AD203B41FA5}">
                      <a16:colId xmlns:a16="http://schemas.microsoft.com/office/drawing/2014/main" val="395675242"/>
                    </a:ext>
                  </a:extLst>
                </a:gridCol>
                <a:gridCol w="566257">
                  <a:extLst>
                    <a:ext uri="{9D8B030D-6E8A-4147-A177-3AD203B41FA5}">
                      <a16:colId xmlns:a16="http://schemas.microsoft.com/office/drawing/2014/main" val="3450360554"/>
                    </a:ext>
                  </a:extLst>
                </a:gridCol>
                <a:gridCol w="604007">
                  <a:extLst>
                    <a:ext uri="{9D8B030D-6E8A-4147-A177-3AD203B41FA5}">
                      <a16:colId xmlns:a16="http://schemas.microsoft.com/office/drawing/2014/main" val="1848248257"/>
                    </a:ext>
                  </a:extLst>
                </a:gridCol>
                <a:gridCol w="547382">
                  <a:extLst>
                    <a:ext uri="{9D8B030D-6E8A-4147-A177-3AD203B41FA5}">
                      <a16:colId xmlns:a16="http://schemas.microsoft.com/office/drawing/2014/main" val="3700860179"/>
                    </a:ext>
                  </a:extLst>
                </a:gridCol>
                <a:gridCol w="512135">
                  <a:extLst>
                    <a:ext uri="{9D8B030D-6E8A-4147-A177-3AD203B41FA5}">
                      <a16:colId xmlns:a16="http://schemas.microsoft.com/office/drawing/2014/main" val="1921952087"/>
                    </a:ext>
                  </a:extLst>
                </a:gridCol>
              </a:tblGrid>
              <a:tr h="20574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900" b="1" dirty="0">
                          <a:latin typeface="Arial Narrow" panose="020B0606020202030204" pitchFamily="34" charset="0"/>
                        </a:rPr>
                        <a:t>Sensor</a:t>
                      </a: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2020</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2021</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2022</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2023</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2024</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2025</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2026</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2027</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2028</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2029</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2030</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900" b="1" dirty="0">
                          <a:latin typeface="Arial Narrow" panose="020B0606020202030204" pitchFamily="34" charset="0"/>
                        </a:rPr>
                        <a:t>2031</a:t>
                      </a: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88576971"/>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Microwave Sounder</a:t>
                      </a: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502233580"/>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solidFill>
                            <a:schemeClr val="tx1"/>
                          </a:solidFill>
                          <a:latin typeface="Arial Narrow" panose="020B0606020202030204" pitchFamily="34" charset="0"/>
                        </a:rPr>
                        <a:t>Hyperspectral</a:t>
                      </a:r>
                      <a:r>
                        <a:rPr lang="en-US" sz="800" baseline="0" dirty="0">
                          <a:solidFill>
                            <a:schemeClr val="tx1"/>
                          </a:solidFill>
                          <a:latin typeface="Arial Narrow" panose="020B0606020202030204" pitchFamily="34" charset="0"/>
                        </a:rPr>
                        <a:t> </a:t>
                      </a:r>
                      <a:r>
                        <a:rPr lang="en-US" sz="800" dirty="0">
                          <a:solidFill>
                            <a:schemeClr val="tx1"/>
                          </a:solidFill>
                          <a:latin typeface="Arial Narrow" panose="020B0606020202030204" pitchFamily="34" charset="0"/>
                        </a:rPr>
                        <a:t>Infrared Sounder</a:t>
                      </a: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142765792"/>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Radio Occultation</a:t>
                      </a: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8674406"/>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Multi-purpose Meteorological Imager</a:t>
                      </a:r>
                    </a:p>
                  </a:txBody>
                  <a:tcPr marL="68580" marR="68580" marT="34290" marB="34290">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46589850"/>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800" kern="1200" dirty="0">
                          <a:solidFill>
                            <a:schemeClr val="tx1"/>
                          </a:solidFill>
                          <a:effectLst/>
                          <a:latin typeface="Arial Narrow" panose="020B0606020202030204" pitchFamily="34" charset="0"/>
                          <a:ea typeface="+mn-ea"/>
                          <a:cs typeface="+mn-cs"/>
                        </a:rPr>
                        <a:t>Multi-viewing, Multi-channel, Multi-polarisation imager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459644746"/>
                  </a:ext>
                </a:extLst>
              </a:tr>
              <a:tr h="1943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latin typeface="Arial Narrow" panose="020B0606020202030204" pitchFamily="34" charset="0"/>
                        </a:rPr>
                        <a:t>Lightning Mapper</a:t>
                      </a:r>
                    </a:p>
                  </a:txBody>
                  <a:tcPr marL="68580" marR="68580" marT="34290" marB="34290">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dirty="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dirty="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dirty="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dirty="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dirty="0">
                        <a:latin typeface="Arial Narrow" panose="020B0606020202030204" pitchFamily="34" charset="0"/>
                      </a:endParaRPr>
                    </a:p>
                  </a:txBody>
                  <a:tcPr marL="68580" marR="68580" marT="34290" marB="34290">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7576713"/>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latin typeface="Arial Narrow" panose="020B0606020202030204" pitchFamily="34" charset="0"/>
                        </a:rPr>
                        <a:t>Visible/IR</a:t>
                      </a:r>
                      <a:r>
                        <a:rPr lang="en-US" sz="800" baseline="0" dirty="0">
                          <a:latin typeface="Arial Narrow" panose="020B0606020202030204" pitchFamily="34" charset="0"/>
                        </a:rPr>
                        <a:t> Radiometer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744108012"/>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Visible/UV</a:t>
                      </a:r>
                      <a:r>
                        <a:rPr lang="en-US" sz="800" baseline="0" dirty="0">
                          <a:latin typeface="Arial Narrow" panose="020B0606020202030204" pitchFamily="34" charset="0"/>
                        </a:rPr>
                        <a:t> Radiometer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742153665"/>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UV Limb</a:t>
                      </a:r>
                      <a:r>
                        <a:rPr lang="en-US" sz="800" baseline="0" dirty="0">
                          <a:latin typeface="Arial Narrow" panose="020B0606020202030204" pitchFamily="34" charset="0"/>
                        </a:rPr>
                        <a:t> Spectrometer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957222570"/>
                  </a:ext>
                </a:extLst>
              </a:tr>
              <a:tr h="19577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tx1"/>
                          </a:solidFill>
                          <a:effectLst/>
                          <a:latin typeface="Arial Narrow" panose="020B0606020202030204" pitchFamily="34" charset="0"/>
                          <a:ea typeface="+mn-ea"/>
                          <a:cs typeface="+mn-cs"/>
                        </a:rPr>
                        <a:t>SWIR Imaging Spectrometer </a:t>
                      </a:r>
                      <a:endParaRPr lang="en-US" sz="800" kern="1200" dirty="0">
                        <a:solidFill>
                          <a:schemeClr val="tx1"/>
                        </a:solidFill>
                        <a:effectLst/>
                        <a:latin typeface="Arial Narrow" panose="020B0606020202030204" pitchFamily="34" charset="0"/>
                        <a:ea typeface="+mn-ea"/>
                        <a:cs typeface="+mn-cs"/>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815498941"/>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Precipitation</a:t>
                      </a:r>
                      <a:r>
                        <a:rPr lang="en-US" sz="800" baseline="0" dirty="0">
                          <a:latin typeface="Arial Narrow" panose="020B0606020202030204" pitchFamily="34" charset="0"/>
                        </a:rPr>
                        <a:t> Radar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85863376"/>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Microwave Imager</a:t>
                      </a: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529933021"/>
                  </a:ext>
                </a:extLst>
              </a:tr>
              <a:tr h="200684">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Narrow</a:t>
                      </a:r>
                      <a:r>
                        <a:rPr lang="en-US" sz="800" baseline="0" dirty="0">
                          <a:latin typeface="Arial Narrow" panose="020B0606020202030204" pitchFamily="34" charset="0"/>
                        </a:rPr>
                        <a:t> Band Visible &amp; Near Infrared Imager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08960911"/>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Radar</a:t>
                      </a:r>
                      <a:r>
                        <a:rPr lang="en-US" sz="800" baseline="0" dirty="0">
                          <a:latin typeface="Arial Narrow" panose="020B0606020202030204" pitchFamily="34" charset="0"/>
                        </a:rPr>
                        <a:t> Altimetry</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441808183"/>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err="1">
                          <a:latin typeface="Arial Narrow" panose="020B0606020202030204" pitchFamily="34" charset="0"/>
                        </a:rPr>
                        <a:t>Scatterometer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460403607"/>
                  </a:ext>
                </a:extLst>
              </a:tr>
              <a:tr h="20691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Sub-Millimeter</a:t>
                      </a:r>
                      <a:r>
                        <a:rPr lang="en-US" sz="800" baseline="0" dirty="0">
                          <a:latin typeface="Arial Narrow" panose="020B0606020202030204" pitchFamily="34" charset="0"/>
                        </a:rPr>
                        <a:t> Ice Cloud Imager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988902707"/>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Synthetic</a:t>
                      </a:r>
                      <a:r>
                        <a:rPr lang="en-US" sz="800" baseline="0" dirty="0">
                          <a:latin typeface="Arial Narrow" panose="020B0606020202030204" pitchFamily="34" charset="0"/>
                        </a:rPr>
                        <a:t> Aperture Radar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481615822"/>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High</a:t>
                      </a:r>
                      <a:r>
                        <a:rPr lang="en-US" sz="800" baseline="0" dirty="0">
                          <a:latin typeface="Arial Narrow" panose="020B0606020202030204" pitchFamily="34" charset="0"/>
                        </a:rPr>
                        <a:t> Resolution Optical Imager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617176396"/>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err="1">
                          <a:latin typeface="Arial Narrow" panose="020B0606020202030204" pitchFamily="34" charset="0"/>
                        </a:rPr>
                        <a:t>Coronograph</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087560326"/>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EUV</a:t>
                      </a:r>
                      <a:r>
                        <a:rPr lang="en-US" sz="800" baseline="0" dirty="0">
                          <a:latin typeface="Arial Narrow" panose="020B0606020202030204" pitchFamily="34" charset="0"/>
                        </a:rPr>
                        <a:t> Imager</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008771643"/>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X-ray</a:t>
                      </a:r>
                      <a:r>
                        <a:rPr lang="en-US" sz="800" baseline="0" dirty="0">
                          <a:latin typeface="Arial Narrow" panose="020B0606020202030204" pitchFamily="34" charset="0"/>
                        </a:rPr>
                        <a:t> Spectrograph</a:t>
                      </a:r>
                      <a:endParaRPr lang="en-US" sz="8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534101684"/>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Magnetometer</a:t>
                      </a: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600" dirty="0">
                        <a:latin typeface="Arial Narrow" panose="020B0606020202030204" pitchFamily="34" charset="0"/>
                      </a:endParaRPr>
                    </a:p>
                  </a:txBody>
                  <a:tcPr marL="68580" marR="68580" marT="34290" marB="34290" anchor="b">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285912067"/>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Plasma Analyzer</a:t>
                      </a: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668434310"/>
                  </a:ext>
                </a:extLst>
              </a:tr>
              <a:tr h="194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800" dirty="0">
                          <a:latin typeface="Arial Narrow" panose="020B0606020202030204" pitchFamily="34" charset="0"/>
                        </a:rPr>
                        <a:t>Radiation Monitor</a:t>
                      </a: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600" dirty="0">
                        <a:latin typeface="Arial Narrow" panose="020B0606020202030204" pitchFamily="34" charset="0"/>
                      </a:endParaRPr>
                    </a:p>
                  </a:txBody>
                  <a:tcPr marL="68580" marR="68580" marT="34290" marB="3429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144823533"/>
                  </a:ext>
                </a:extLst>
              </a:tr>
            </a:tbl>
          </a:graphicData>
        </a:graphic>
      </p:graphicFrame>
      <p:sp>
        <p:nvSpPr>
          <p:cNvPr id="54" name="Slide Number Placeholder 1">
            <a:extLst>
              <a:ext uri="{FF2B5EF4-FFF2-40B4-BE49-F238E27FC236}">
                <a16:creationId xmlns:a16="http://schemas.microsoft.com/office/drawing/2014/main" id="{F907DA1F-8DDF-4495-8F3A-80E539CFB04B}"/>
              </a:ext>
            </a:extLst>
          </p:cNvPr>
          <p:cNvSpPr txBox="1">
            <a:spLocks/>
          </p:cNvSpPr>
          <p:nvPr/>
        </p:nvSpPr>
        <p:spPr>
          <a:xfrm>
            <a:off x="7981950" y="5511697"/>
            <a:ext cx="2057400" cy="273844"/>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D974636D-B704-4F8C-ADE4-5B0E195695B2}" type="slidenum">
              <a:rPr lang="en-US">
                <a:solidFill>
                  <a:prstClr val="black">
                    <a:tint val="75000"/>
                  </a:prstClr>
                </a:solidFill>
                <a:latin typeface="Calibri" panose="020F0502020204030204"/>
              </a:rPr>
              <a:pPr>
                <a:defRPr/>
              </a:pPr>
              <a:t>9</a:t>
            </a:fld>
            <a:endParaRPr lang="en-US">
              <a:solidFill>
                <a:prstClr val="black">
                  <a:tint val="75000"/>
                </a:prstClr>
              </a:solidFill>
              <a:latin typeface="Calibri" panose="020F0502020204030204"/>
            </a:endParaRPr>
          </a:p>
        </p:txBody>
      </p:sp>
      <p:grpSp>
        <p:nvGrpSpPr>
          <p:cNvPr id="3" name="Group 2">
            <a:extLst>
              <a:ext uri="{FF2B5EF4-FFF2-40B4-BE49-F238E27FC236}">
                <a16:creationId xmlns:a16="http://schemas.microsoft.com/office/drawing/2014/main" id="{E730B1F5-6A92-4750-9AD3-54571E939AEE}"/>
              </a:ext>
            </a:extLst>
          </p:cNvPr>
          <p:cNvGrpSpPr/>
          <p:nvPr/>
        </p:nvGrpSpPr>
        <p:grpSpPr>
          <a:xfrm>
            <a:off x="3959716" y="1294215"/>
            <a:ext cx="6595440" cy="126010"/>
            <a:chOff x="2435716" y="1294215"/>
            <a:chExt cx="6595440" cy="126010"/>
          </a:xfrm>
        </p:grpSpPr>
        <p:sp>
          <p:nvSpPr>
            <p:cNvPr id="55" name="Rectangle 54">
              <a:extLst>
                <a:ext uri="{FF2B5EF4-FFF2-40B4-BE49-F238E27FC236}">
                  <a16:creationId xmlns:a16="http://schemas.microsoft.com/office/drawing/2014/main" id="{6E579789-D5FC-43B7-8B0E-85153CCBF64A}"/>
                </a:ext>
              </a:extLst>
            </p:cNvPr>
            <p:cNvSpPr/>
            <p:nvPr/>
          </p:nvSpPr>
          <p:spPr>
            <a:xfrm>
              <a:off x="2435716" y="1296781"/>
              <a:ext cx="3360420"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56" name="Rectangle 55">
              <a:extLst>
                <a:ext uri="{FF2B5EF4-FFF2-40B4-BE49-F238E27FC236}">
                  <a16:creationId xmlns:a16="http://schemas.microsoft.com/office/drawing/2014/main" id="{961CC18C-24F0-40CE-A3FE-37970788D94F}"/>
                </a:ext>
              </a:extLst>
            </p:cNvPr>
            <p:cNvSpPr/>
            <p:nvPr/>
          </p:nvSpPr>
          <p:spPr>
            <a:xfrm>
              <a:off x="5794314" y="1294215"/>
              <a:ext cx="3236842" cy="123444"/>
            </a:xfrm>
            <a:prstGeom prst="rect">
              <a:avLst/>
            </a:prstGeom>
            <a:gradFill>
              <a:gsLst>
                <a:gs pos="0">
                  <a:srgbClr val="92D050"/>
                </a:gs>
                <a:gs pos="100000">
                  <a:srgbClr val="FFFF00"/>
                </a:gs>
              </a:gsLst>
              <a:lin ang="0" scaled="0"/>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sp>
        <p:nvSpPr>
          <p:cNvPr id="59" name="Rectangle 58">
            <a:extLst>
              <a:ext uri="{FF2B5EF4-FFF2-40B4-BE49-F238E27FC236}">
                <a16:creationId xmlns:a16="http://schemas.microsoft.com/office/drawing/2014/main" id="{3871C947-43D0-4307-A632-952AA455337E}"/>
              </a:ext>
            </a:extLst>
          </p:cNvPr>
          <p:cNvSpPr/>
          <p:nvPr/>
        </p:nvSpPr>
        <p:spPr>
          <a:xfrm>
            <a:off x="3959620" y="1688337"/>
            <a:ext cx="2811780"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60" name="Rectangle 59">
            <a:extLst>
              <a:ext uri="{FF2B5EF4-FFF2-40B4-BE49-F238E27FC236}">
                <a16:creationId xmlns:a16="http://schemas.microsoft.com/office/drawing/2014/main" id="{C601B95F-D007-47AB-B844-DD2F3228E4DE}"/>
              </a:ext>
            </a:extLst>
          </p:cNvPr>
          <p:cNvSpPr/>
          <p:nvPr/>
        </p:nvSpPr>
        <p:spPr>
          <a:xfrm>
            <a:off x="6765498" y="1691262"/>
            <a:ext cx="3787784" cy="120159"/>
          </a:xfrm>
          <a:prstGeom prst="rect">
            <a:avLst/>
          </a:prstGeom>
          <a:gradFill flip="none" rotWithShape="1">
            <a:gsLst>
              <a:gs pos="0">
                <a:srgbClr val="92D050"/>
              </a:gs>
              <a:gs pos="50000">
                <a:srgbClr val="FFFF00"/>
              </a:gs>
              <a:gs pos="100000">
                <a:srgbClr val="FF0000"/>
              </a:gs>
            </a:gsLst>
            <a:lin ang="0" scaled="1"/>
            <a:tileRect/>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61" name="Rectangle 60">
            <a:extLst>
              <a:ext uri="{FF2B5EF4-FFF2-40B4-BE49-F238E27FC236}">
                <a16:creationId xmlns:a16="http://schemas.microsoft.com/office/drawing/2014/main" id="{D6710D5B-8831-49A4-8CDC-8CD254A50269}"/>
              </a:ext>
            </a:extLst>
          </p:cNvPr>
          <p:cNvSpPr/>
          <p:nvPr/>
        </p:nvSpPr>
        <p:spPr>
          <a:xfrm>
            <a:off x="5770501" y="2076720"/>
            <a:ext cx="4782783"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69" name="Rectangle 68">
            <a:extLst>
              <a:ext uri="{FF2B5EF4-FFF2-40B4-BE49-F238E27FC236}">
                <a16:creationId xmlns:a16="http://schemas.microsoft.com/office/drawing/2014/main" id="{B2C9AB97-C711-48DA-801E-CAE38C95D068}"/>
              </a:ext>
            </a:extLst>
          </p:cNvPr>
          <p:cNvSpPr/>
          <p:nvPr/>
        </p:nvSpPr>
        <p:spPr>
          <a:xfrm>
            <a:off x="7174157" y="4034539"/>
            <a:ext cx="3379124" cy="123444"/>
          </a:xfrm>
          <a:prstGeom prst="rect">
            <a:avLst/>
          </a:prstGeom>
          <a:gradFill flip="none" rotWithShape="1">
            <a:gsLst>
              <a:gs pos="100000">
                <a:srgbClr val="FF0000"/>
              </a:gs>
              <a:gs pos="885">
                <a:srgbClr val="92D050"/>
              </a:gs>
              <a:gs pos="50000">
                <a:srgbClr val="FFFF00"/>
              </a:gs>
            </a:gsLst>
            <a:lin ang="0" scaled="1"/>
            <a:tileRect/>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70" name="Rectangle 69">
            <a:extLst>
              <a:ext uri="{FF2B5EF4-FFF2-40B4-BE49-F238E27FC236}">
                <a16:creationId xmlns:a16="http://schemas.microsoft.com/office/drawing/2014/main" id="{65D5F0EE-9551-4ABA-927B-F37A563E13C1}"/>
              </a:ext>
            </a:extLst>
          </p:cNvPr>
          <p:cNvSpPr/>
          <p:nvPr/>
        </p:nvSpPr>
        <p:spPr>
          <a:xfrm>
            <a:off x="3954962" y="4034539"/>
            <a:ext cx="3223260"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71" name="Rectangle 70">
            <a:extLst>
              <a:ext uri="{FF2B5EF4-FFF2-40B4-BE49-F238E27FC236}">
                <a16:creationId xmlns:a16="http://schemas.microsoft.com/office/drawing/2014/main" id="{67E1EF52-9FF4-4478-998C-EDE42FF68C3A}"/>
              </a:ext>
            </a:extLst>
          </p:cNvPr>
          <p:cNvSpPr/>
          <p:nvPr/>
        </p:nvSpPr>
        <p:spPr>
          <a:xfrm>
            <a:off x="3955775" y="5013904"/>
            <a:ext cx="6597506"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72" name="Rectangle 71">
            <a:extLst>
              <a:ext uri="{FF2B5EF4-FFF2-40B4-BE49-F238E27FC236}">
                <a16:creationId xmlns:a16="http://schemas.microsoft.com/office/drawing/2014/main" id="{BE971D10-5A69-4589-B6FB-EA3828F19028}"/>
              </a:ext>
            </a:extLst>
          </p:cNvPr>
          <p:cNvSpPr/>
          <p:nvPr/>
        </p:nvSpPr>
        <p:spPr>
          <a:xfrm>
            <a:off x="3958013" y="4427723"/>
            <a:ext cx="6591179"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01" name="Rectangle 100">
            <a:extLst>
              <a:ext uri="{FF2B5EF4-FFF2-40B4-BE49-F238E27FC236}">
                <a16:creationId xmlns:a16="http://schemas.microsoft.com/office/drawing/2014/main" id="{FA89AF5C-335F-40CE-97EA-82C85F90489F}"/>
              </a:ext>
            </a:extLst>
          </p:cNvPr>
          <p:cNvSpPr/>
          <p:nvPr/>
        </p:nvSpPr>
        <p:spPr>
          <a:xfrm>
            <a:off x="7624393" y="3830740"/>
            <a:ext cx="2928888" cy="123444"/>
          </a:xfrm>
          <a:prstGeom prst="rect">
            <a:avLst/>
          </a:prstGeom>
          <a:gradFill>
            <a:gsLst>
              <a:gs pos="885">
                <a:srgbClr val="92D050"/>
              </a:gs>
              <a:gs pos="100000">
                <a:srgbClr val="FFFF00"/>
              </a:gs>
            </a:gsLst>
            <a:lin ang="0" scaled="1"/>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02" name="Rectangle 101">
            <a:extLst>
              <a:ext uri="{FF2B5EF4-FFF2-40B4-BE49-F238E27FC236}">
                <a16:creationId xmlns:a16="http://schemas.microsoft.com/office/drawing/2014/main" id="{BBBC8A53-09AF-41FA-9D9C-3317C59C4EE1}"/>
              </a:ext>
            </a:extLst>
          </p:cNvPr>
          <p:cNvSpPr/>
          <p:nvPr/>
        </p:nvSpPr>
        <p:spPr>
          <a:xfrm>
            <a:off x="3958010" y="3830740"/>
            <a:ext cx="3703320"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03" name="Rectangle 102">
            <a:extLst>
              <a:ext uri="{FF2B5EF4-FFF2-40B4-BE49-F238E27FC236}">
                <a16:creationId xmlns:a16="http://schemas.microsoft.com/office/drawing/2014/main" id="{2FB9AD05-318F-49B1-B118-94B8FB96AF1F}"/>
              </a:ext>
            </a:extLst>
          </p:cNvPr>
          <p:cNvSpPr/>
          <p:nvPr/>
        </p:nvSpPr>
        <p:spPr>
          <a:xfrm>
            <a:off x="3957155" y="2654282"/>
            <a:ext cx="6592499"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04" name="Rectangle 103">
            <a:extLst>
              <a:ext uri="{FF2B5EF4-FFF2-40B4-BE49-F238E27FC236}">
                <a16:creationId xmlns:a16="http://schemas.microsoft.com/office/drawing/2014/main" id="{6468C62E-7B06-431E-A154-3AA014B77B67}"/>
              </a:ext>
            </a:extLst>
          </p:cNvPr>
          <p:cNvSpPr/>
          <p:nvPr/>
        </p:nvSpPr>
        <p:spPr>
          <a:xfrm>
            <a:off x="6702699" y="5399694"/>
            <a:ext cx="3850585"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06" name="Rectangle 105">
            <a:extLst>
              <a:ext uri="{FF2B5EF4-FFF2-40B4-BE49-F238E27FC236}">
                <a16:creationId xmlns:a16="http://schemas.microsoft.com/office/drawing/2014/main" id="{949121A7-EE90-4F1D-AFD4-13431A1727FF}"/>
              </a:ext>
            </a:extLst>
          </p:cNvPr>
          <p:cNvSpPr/>
          <p:nvPr/>
        </p:nvSpPr>
        <p:spPr>
          <a:xfrm>
            <a:off x="3959497" y="5397880"/>
            <a:ext cx="2742422" cy="123444"/>
          </a:xfrm>
          <a:prstGeom prst="rect">
            <a:avLst/>
          </a:prstGeom>
          <a:gradFill>
            <a:gsLst>
              <a:gs pos="885">
                <a:srgbClr val="92D050"/>
              </a:gs>
              <a:gs pos="100000">
                <a:srgbClr val="FFFF00"/>
              </a:gs>
            </a:gsLst>
            <a:lin ang="0" scaled="1"/>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10" name="Rectangle 109">
            <a:extLst>
              <a:ext uri="{FF2B5EF4-FFF2-40B4-BE49-F238E27FC236}">
                <a16:creationId xmlns:a16="http://schemas.microsoft.com/office/drawing/2014/main" id="{41C5B3E0-DA78-4CC5-9792-82A5031E1556}"/>
              </a:ext>
            </a:extLst>
          </p:cNvPr>
          <p:cNvSpPr/>
          <p:nvPr/>
        </p:nvSpPr>
        <p:spPr>
          <a:xfrm>
            <a:off x="3954965" y="5209270"/>
            <a:ext cx="6600971"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15" name="Rectangle 114">
            <a:extLst>
              <a:ext uri="{FF2B5EF4-FFF2-40B4-BE49-F238E27FC236}">
                <a16:creationId xmlns:a16="http://schemas.microsoft.com/office/drawing/2014/main" id="{1962A95D-709B-423E-B40E-A449099C1C92}"/>
              </a:ext>
            </a:extLst>
          </p:cNvPr>
          <p:cNvSpPr/>
          <p:nvPr/>
        </p:nvSpPr>
        <p:spPr>
          <a:xfrm>
            <a:off x="3958775" y="4627584"/>
            <a:ext cx="6587369"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17" name="Rectangle 116">
            <a:extLst>
              <a:ext uri="{FF2B5EF4-FFF2-40B4-BE49-F238E27FC236}">
                <a16:creationId xmlns:a16="http://schemas.microsoft.com/office/drawing/2014/main" id="{A0742990-4B5D-4D84-8B00-EC4E96B3721D}"/>
              </a:ext>
            </a:extLst>
          </p:cNvPr>
          <p:cNvSpPr/>
          <p:nvPr/>
        </p:nvSpPr>
        <p:spPr>
          <a:xfrm>
            <a:off x="3958443" y="3641191"/>
            <a:ext cx="6594838"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18" name="Rectangle 117">
            <a:extLst>
              <a:ext uri="{FF2B5EF4-FFF2-40B4-BE49-F238E27FC236}">
                <a16:creationId xmlns:a16="http://schemas.microsoft.com/office/drawing/2014/main" id="{4DB2EF5F-1BFD-4B53-8BCD-02F202B282E9}"/>
              </a:ext>
            </a:extLst>
          </p:cNvPr>
          <p:cNvSpPr/>
          <p:nvPr/>
        </p:nvSpPr>
        <p:spPr>
          <a:xfrm>
            <a:off x="5770497" y="4236848"/>
            <a:ext cx="4782784" cy="10983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19" name="Rectangle 118">
            <a:extLst>
              <a:ext uri="{FF2B5EF4-FFF2-40B4-BE49-F238E27FC236}">
                <a16:creationId xmlns:a16="http://schemas.microsoft.com/office/drawing/2014/main" id="{172D4CEE-2B10-404E-B152-50337EE6DDAC}"/>
              </a:ext>
            </a:extLst>
          </p:cNvPr>
          <p:cNvSpPr/>
          <p:nvPr/>
        </p:nvSpPr>
        <p:spPr>
          <a:xfrm>
            <a:off x="3959713" y="2850792"/>
            <a:ext cx="6586428"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122" name="Rectangle 121">
            <a:extLst>
              <a:ext uri="{FF2B5EF4-FFF2-40B4-BE49-F238E27FC236}">
                <a16:creationId xmlns:a16="http://schemas.microsoft.com/office/drawing/2014/main" id="{9EDE1011-9B1D-47AD-BA18-1BBB4F0F4141}"/>
              </a:ext>
            </a:extLst>
          </p:cNvPr>
          <p:cNvSpPr/>
          <p:nvPr/>
        </p:nvSpPr>
        <p:spPr>
          <a:xfrm>
            <a:off x="3957129" y="5792818"/>
            <a:ext cx="6596152"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nvGrpSpPr>
          <p:cNvPr id="48" name="Group 47">
            <a:extLst>
              <a:ext uri="{FF2B5EF4-FFF2-40B4-BE49-F238E27FC236}">
                <a16:creationId xmlns:a16="http://schemas.microsoft.com/office/drawing/2014/main" id="{1D4712D6-2E56-4D46-A9D1-17B1702371D3}"/>
              </a:ext>
            </a:extLst>
          </p:cNvPr>
          <p:cNvGrpSpPr/>
          <p:nvPr/>
        </p:nvGrpSpPr>
        <p:grpSpPr>
          <a:xfrm>
            <a:off x="3957842" y="1494245"/>
            <a:ext cx="6595440" cy="126010"/>
            <a:chOff x="2435716" y="1294215"/>
            <a:chExt cx="6595440" cy="126010"/>
          </a:xfrm>
        </p:grpSpPr>
        <p:sp>
          <p:nvSpPr>
            <p:cNvPr id="49" name="Rectangle 48">
              <a:extLst>
                <a:ext uri="{FF2B5EF4-FFF2-40B4-BE49-F238E27FC236}">
                  <a16:creationId xmlns:a16="http://schemas.microsoft.com/office/drawing/2014/main" id="{CC9338A0-48F1-4C42-9A7F-C4435AD6E745}"/>
                </a:ext>
              </a:extLst>
            </p:cNvPr>
            <p:cNvSpPr/>
            <p:nvPr/>
          </p:nvSpPr>
          <p:spPr>
            <a:xfrm>
              <a:off x="2435716" y="1296781"/>
              <a:ext cx="3360420"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50" name="Rectangle 49">
              <a:extLst>
                <a:ext uri="{FF2B5EF4-FFF2-40B4-BE49-F238E27FC236}">
                  <a16:creationId xmlns:a16="http://schemas.microsoft.com/office/drawing/2014/main" id="{9A6A23B2-6A78-4AE5-A3C2-7EA12B97755E}"/>
                </a:ext>
              </a:extLst>
            </p:cNvPr>
            <p:cNvSpPr/>
            <p:nvPr/>
          </p:nvSpPr>
          <p:spPr>
            <a:xfrm>
              <a:off x="5794314" y="1294215"/>
              <a:ext cx="3236842" cy="123444"/>
            </a:xfrm>
            <a:prstGeom prst="rect">
              <a:avLst/>
            </a:prstGeom>
            <a:gradFill>
              <a:gsLst>
                <a:gs pos="0">
                  <a:srgbClr val="92D050"/>
                </a:gs>
                <a:gs pos="100000">
                  <a:srgbClr val="FFFF00"/>
                </a:gs>
              </a:gsLst>
              <a:lin ang="0" scaled="0"/>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grpSp>
        <p:nvGrpSpPr>
          <p:cNvPr id="51" name="Group 50">
            <a:extLst>
              <a:ext uri="{FF2B5EF4-FFF2-40B4-BE49-F238E27FC236}">
                <a16:creationId xmlns:a16="http://schemas.microsoft.com/office/drawing/2014/main" id="{445D2F53-13C9-48E4-9132-614B6113CE6D}"/>
              </a:ext>
            </a:extLst>
          </p:cNvPr>
          <p:cNvGrpSpPr/>
          <p:nvPr/>
        </p:nvGrpSpPr>
        <p:grpSpPr>
          <a:xfrm>
            <a:off x="3960493" y="1881312"/>
            <a:ext cx="6595440" cy="126010"/>
            <a:chOff x="2435716" y="1294215"/>
            <a:chExt cx="6595440" cy="126010"/>
          </a:xfrm>
        </p:grpSpPr>
        <p:sp>
          <p:nvSpPr>
            <p:cNvPr id="52" name="Rectangle 51">
              <a:extLst>
                <a:ext uri="{FF2B5EF4-FFF2-40B4-BE49-F238E27FC236}">
                  <a16:creationId xmlns:a16="http://schemas.microsoft.com/office/drawing/2014/main" id="{A8DB594A-E037-4DB3-B5E9-D2B7326D4102}"/>
                </a:ext>
              </a:extLst>
            </p:cNvPr>
            <p:cNvSpPr/>
            <p:nvPr/>
          </p:nvSpPr>
          <p:spPr>
            <a:xfrm>
              <a:off x="2435716" y="1296781"/>
              <a:ext cx="3360420"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53" name="Rectangle 52">
              <a:extLst>
                <a:ext uri="{FF2B5EF4-FFF2-40B4-BE49-F238E27FC236}">
                  <a16:creationId xmlns:a16="http://schemas.microsoft.com/office/drawing/2014/main" id="{FB543A33-DB8D-49B8-8CB3-4CAD0A8D6DB7}"/>
                </a:ext>
              </a:extLst>
            </p:cNvPr>
            <p:cNvSpPr/>
            <p:nvPr/>
          </p:nvSpPr>
          <p:spPr>
            <a:xfrm>
              <a:off x="5794314" y="1294215"/>
              <a:ext cx="3236842" cy="123444"/>
            </a:xfrm>
            <a:prstGeom prst="rect">
              <a:avLst/>
            </a:prstGeom>
            <a:gradFill>
              <a:gsLst>
                <a:gs pos="0">
                  <a:srgbClr val="92D050"/>
                </a:gs>
                <a:gs pos="100000">
                  <a:srgbClr val="FFFF00"/>
                </a:gs>
              </a:gsLst>
              <a:lin ang="0" scaled="0"/>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grpSp>
        <p:nvGrpSpPr>
          <p:cNvPr id="75" name="Group 74">
            <a:extLst>
              <a:ext uri="{FF2B5EF4-FFF2-40B4-BE49-F238E27FC236}">
                <a16:creationId xmlns:a16="http://schemas.microsoft.com/office/drawing/2014/main" id="{84767569-5F11-4236-9012-25D2EFD35BC6}"/>
              </a:ext>
            </a:extLst>
          </p:cNvPr>
          <p:cNvGrpSpPr/>
          <p:nvPr/>
        </p:nvGrpSpPr>
        <p:grpSpPr>
          <a:xfrm>
            <a:off x="3958900" y="2461521"/>
            <a:ext cx="6595440" cy="126010"/>
            <a:chOff x="2435716" y="1294215"/>
            <a:chExt cx="6595440" cy="126010"/>
          </a:xfrm>
        </p:grpSpPr>
        <p:sp>
          <p:nvSpPr>
            <p:cNvPr id="76" name="Rectangle 75">
              <a:extLst>
                <a:ext uri="{FF2B5EF4-FFF2-40B4-BE49-F238E27FC236}">
                  <a16:creationId xmlns:a16="http://schemas.microsoft.com/office/drawing/2014/main" id="{EE347FF4-1743-49E0-B670-03CC1EE4E38C}"/>
                </a:ext>
              </a:extLst>
            </p:cNvPr>
            <p:cNvSpPr/>
            <p:nvPr/>
          </p:nvSpPr>
          <p:spPr>
            <a:xfrm>
              <a:off x="2435716" y="1296781"/>
              <a:ext cx="3360420"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77" name="Rectangle 76">
              <a:extLst>
                <a:ext uri="{FF2B5EF4-FFF2-40B4-BE49-F238E27FC236}">
                  <a16:creationId xmlns:a16="http://schemas.microsoft.com/office/drawing/2014/main" id="{A3D96258-B7A0-4A96-9430-237BF9FF3E84}"/>
                </a:ext>
              </a:extLst>
            </p:cNvPr>
            <p:cNvSpPr/>
            <p:nvPr/>
          </p:nvSpPr>
          <p:spPr>
            <a:xfrm>
              <a:off x="5794314" y="1294215"/>
              <a:ext cx="3236842" cy="123444"/>
            </a:xfrm>
            <a:prstGeom prst="rect">
              <a:avLst/>
            </a:prstGeom>
            <a:gradFill>
              <a:gsLst>
                <a:gs pos="0">
                  <a:srgbClr val="92D050"/>
                </a:gs>
                <a:gs pos="100000">
                  <a:srgbClr val="FFFF00"/>
                </a:gs>
              </a:gsLst>
              <a:lin ang="0" scaled="0"/>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sp>
        <p:nvSpPr>
          <p:cNvPr id="78" name="Rectangle 77">
            <a:extLst>
              <a:ext uri="{FF2B5EF4-FFF2-40B4-BE49-F238E27FC236}">
                <a16:creationId xmlns:a16="http://schemas.microsoft.com/office/drawing/2014/main" id="{06A3DFEA-9E60-4F72-9975-D9967BF0F56D}"/>
              </a:ext>
            </a:extLst>
          </p:cNvPr>
          <p:cNvSpPr/>
          <p:nvPr/>
        </p:nvSpPr>
        <p:spPr>
          <a:xfrm>
            <a:off x="3957274" y="2269353"/>
            <a:ext cx="6592499"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nvGrpSpPr>
          <p:cNvPr id="4" name="Group 3">
            <a:extLst>
              <a:ext uri="{FF2B5EF4-FFF2-40B4-BE49-F238E27FC236}">
                <a16:creationId xmlns:a16="http://schemas.microsoft.com/office/drawing/2014/main" id="{77F76AF1-FFF9-42BA-91B1-6DB66F08469F}"/>
              </a:ext>
            </a:extLst>
          </p:cNvPr>
          <p:cNvGrpSpPr/>
          <p:nvPr/>
        </p:nvGrpSpPr>
        <p:grpSpPr>
          <a:xfrm>
            <a:off x="3959827" y="3047188"/>
            <a:ext cx="6593454" cy="126740"/>
            <a:chOff x="2435827" y="3047188"/>
            <a:chExt cx="6593454" cy="126740"/>
          </a:xfrm>
        </p:grpSpPr>
        <p:sp>
          <p:nvSpPr>
            <p:cNvPr id="121" name="Rectangle 120">
              <a:extLst>
                <a:ext uri="{FF2B5EF4-FFF2-40B4-BE49-F238E27FC236}">
                  <a16:creationId xmlns:a16="http://schemas.microsoft.com/office/drawing/2014/main" id="{75D371FA-B2D6-4A90-94FA-AF07033F9E80}"/>
                </a:ext>
              </a:extLst>
            </p:cNvPr>
            <p:cNvSpPr/>
            <p:nvPr/>
          </p:nvSpPr>
          <p:spPr>
            <a:xfrm>
              <a:off x="2435827" y="3047188"/>
              <a:ext cx="4930173"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79" name="Rectangle 78">
              <a:extLst>
                <a:ext uri="{FF2B5EF4-FFF2-40B4-BE49-F238E27FC236}">
                  <a16:creationId xmlns:a16="http://schemas.microsoft.com/office/drawing/2014/main" id="{E1C065DB-DD5A-42A5-AC48-E91CC1F248D5}"/>
                </a:ext>
              </a:extLst>
            </p:cNvPr>
            <p:cNvSpPr/>
            <p:nvPr/>
          </p:nvSpPr>
          <p:spPr>
            <a:xfrm flipV="1">
              <a:off x="7366000" y="3047364"/>
              <a:ext cx="1663281" cy="126564"/>
            </a:xfrm>
            <a:prstGeom prst="rect">
              <a:avLst/>
            </a:prstGeom>
            <a:gradFill flip="none" rotWithShape="1">
              <a:gsLst>
                <a:gs pos="100000">
                  <a:srgbClr val="FF0000"/>
                </a:gs>
                <a:gs pos="0">
                  <a:srgbClr val="92D050"/>
                </a:gs>
                <a:gs pos="50000">
                  <a:srgbClr val="FFFF00"/>
                </a:gs>
              </a:gsLst>
              <a:lin ang="0" scaled="1"/>
              <a:tileRect/>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grpSp>
        <p:nvGrpSpPr>
          <p:cNvPr id="80" name="Group 79">
            <a:extLst>
              <a:ext uri="{FF2B5EF4-FFF2-40B4-BE49-F238E27FC236}">
                <a16:creationId xmlns:a16="http://schemas.microsoft.com/office/drawing/2014/main" id="{65F96C21-3A66-4F42-880F-9CE3AAD8ED55}"/>
              </a:ext>
            </a:extLst>
          </p:cNvPr>
          <p:cNvGrpSpPr/>
          <p:nvPr/>
        </p:nvGrpSpPr>
        <p:grpSpPr>
          <a:xfrm>
            <a:off x="5227983" y="3240262"/>
            <a:ext cx="5325298" cy="126740"/>
            <a:chOff x="2435827" y="3047188"/>
            <a:chExt cx="6593454" cy="126740"/>
          </a:xfrm>
        </p:grpSpPr>
        <p:sp>
          <p:nvSpPr>
            <p:cNvPr id="81" name="Rectangle 80">
              <a:extLst>
                <a:ext uri="{FF2B5EF4-FFF2-40B4-BE49-F238E27FC236}">
                  <a16:creationId xmlns:a16="http://schemas.microsoft.com/office/drawing/2014/main" id="{A34F2FBC-F69D-4C2A-BD29-72A67CA8BADF}"/>
                </a:ext>
              </a:extLst>
            </p:cNvPr>
            <p:cNvSpPr/>
            <p:nvPr/>
          </p:nvSpPr>
          <p:spPr>
            <a:xfrm>
              <a:off x="2435827" y="3047188"/>
              <a:ext cx="4930173"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82" name="Rectangle 81">
              <a:extLst>
                <a:ext uri="{FF2B5EF4-FFF2-40B4-BE49-F238E27FC236}">
                  <a16:creationId xmlns:a16="http://schemas.microsoft.com/office/drawing/2014/main" id="{46532EEE-154D-417F-9360-190FAB31D869}"/>
                </a:ext>
              </a:extLst>
            </p:cNvPr>
            <p:cNvSpPr/>
            <p:nvPr/>
          </p:nvSpPr>
          <p:spPr>
            <a:xfrm flipV="1">
              <a:off x="7366000" y="3047364"/>
              <a:ext cx="1663281" cy="126564"/>
            </a:xfrm>
            <a:prstGeom prst="rect">
              <a:avLst/>
            </a:prstGeom>
            <a:gradFill flip="none" rotWithShape="1">
              <a:gsLst>
                <a:gs pos="100000">
                  <a:srgbClr val="FF0000"/>
                </a:gs>
                <a:gs pos="0">
                  <a:srgbClr val="92D050"/>
                </a:gs>
                <a:gs pos="50000">
                  <a:srgbClr val="FFFF00"/>
                </a:gs>
              </a:gsLst>
              <a:lin ang="0" scaled="1"/>
              <a:tileRect/>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sp>
        <p:nvSpPr>
          <p:cNvPr id="84" name="Rectangle 83">
            <a:extLst>
              <a:ext uri="{FF2B5EF4-FFF2-40B4-BE49-F238E27FC236}">
                <a16:creationId xmlns:a16="http://schemas.microsoft.com/office/drawing/2014/main" id="{DA16D4DF-325E-4032-BC60-D85F37758BE0}"/>
              </a:ext>
            </a:extLst>
          </p:cNvPr>
          <p:cNvSpPr/>
          <p:nvPr/>
        </p:nvSpPr>
        <p:spPr>
          <a:xfrm>
            <a:off x="3950701" y="3436706"/>
            <a:ext cx="3360420"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85" name="Rectangle 84">
            <a:extLst>
              <a:ext uri="{FF2B5EF4-FFF2-40B4-BE49-F238E27FC236}">
                <a16:creationId xmlns:a16="http://schemas.microsoft.com/office/drawing/2014/main" id="{FB2FF635-6D40-4361-BFD2-D883097342D3}"/>
              </a:ext>
            </a:extLst>
          </p:cNvPr>
          <p:cNvSpPr/>
          <p:nvPr/>
        </p:nvSpPr>
        <p:spPr>
          <a:xfrm>
            <a:off x="7309299" y="3434140"/>
            <a:ext cx="3236842" cy="123444"/>
          </a:xfrm>
          <a:prstGeom prst="rect">
            <a:avLst/>
          </a:prstGeom>
          <a:gradFill>
            <a:gsLst>
              <a:gs pos="0">
                <a:srgbClr val="92D050"/>
              </a:gs>
              <a:gs pos="100000">
                <a:srgbClr val="FFFF00"/>
              </a:gs>
            </a:gsLst>
            <a:lin ang="0" scaled="0"/>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nvGrpSpPr>
          <p:cNvPr id="5" name="Group 4">
            <a:extLst>
              <a:ext uri="{FF2B5EF4-FFF2-40B4-BE49-F238E27FC236}">
                <a16:creationId xmlns:a16="http://schemas.microsoft.com/office/drawing/2014/main" id="{55529935-E363-4A9A-9D6D-289092206DAB}"/>
              </a:ext>
            </a:extLst>
          </p:cNvPr>
          <p:cNvGrpSpPr/>
          <p:nvPr/>
        </p:nvGrpSpPr>
        <p:grpSpPr>
          <a:xfrm>
            <a:off x="3963307" y="4820278"/>
            <a:ext cx="6589974" cy="125051"/>
            <a:chOff x="2439307" y="4820275"/>
            <a:chExt cx="6589974" cy="125051"/>
          </a:xfrm>
        </p:grpSpPr>
        <p:sp>
          <p:nvSpPr>
            <p:cNvPr id="116" name="Rectangle 115">
              <a:extLst>
                <a:ext uri="{FF2B5EF4-FFF2-40B4-BE49-F238E27FC236}">
                  <a16:creationId xmlns:a16="http://schemas.microsoft.com/office/drawing/2014/main" id="{6074D1F7-7F81-4D0F-AAC2-8DC529356F3C}"/>
                </a:ext>
              </a:extLst>
            </p:cNvPr>
            <p:cNvSpPr/>
            <p:nvPr/>
          </p:nvSpPr>
          <p:spPr>
            <a:xfrm>
              <a:off x="2439307" y="4820275"/>
              <a:ext cx="2743200" cy="125051"/>
            </a:xfrm>
            <a:prstGeom prst="rect">
              <a:avLst/>
            </a:prstGeom>
            <a:gradFill flip="none" rotWithShape="1">
              <a:gsLst>
                <a:gs pos="100000">
                  <a:srgbClr val="FF0000"/>
                </a:gs>
                <a:gs pos="0">
                  <a:srgbClr val="FFFF00"/>
                </a:gs>
              </a:gsLst>
              <a:lin ang="0" scaled="1"/>
              <a:tileRect/>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46" name="Rectangle 45">
              <a:extLst>
                <a:ext uri="{FF2B5EF4-FFF2-40B4-BE49-F238E27FC236}">
                  <a16:creationId xmlns:a16="http://schemas.microsoft.com/office/drawing/2014/main" id="{9376B209-3ED2-48A2-AFDE-A2F38E23D19B}"/>
                </a:ext>
              </a:extLst>
            </p:cNvPr>
            <p:cNvSpPr/>
            <p:nvPr/>
          </p:nvSpPr>
          <p:spPr>
            <a:xfrm>
              <a:off x="5182507" y="4820744"/>
              <a:ext cx="3846774"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grpSp>
        <p:nvGrpSpPr>
          <p:cNvPr id="86" name="Group 85">
            <a:extLst>
              <a:ext uri="{FF2B5EF4-FFF2-40B4-BE49-F238E27FC236}">
                <a16:creationId xmlns:a16="http://schemas.microsoft.com/office/drawing/2014/main" id="{03080FEF-6AB0-4C6C-84DC-F3C3CFB4B429}"/>
              </a:ext>
            </a:extLst>
          </p:cNvPr>
          <p:cNvGrpSpPr/>
          <p:nvPr/>
        </p:nvGrpSpPr>
        <p:grpSpPr>
          <a:xfrm>
            <a:off x="3958474" y="5590563"/>
            <a:ext cx="6589974" cy="125051"/>
            <a:chOff x="2439307" y="4820275"/>
            <a:chExt cx="6589974" cy="125051"/>
          </a:xfrm>
        </p:grpSpPr>
        <p:sp>
          <p:nvSpPr>
            <p:cNvPr id="87" name="Rectangle 86">
              <a:extLst>
                <a:ext uri="{FF2B5EF4-FFF2-40B4-BE49-F238E27FC236}">
                  <a16:creationId xmlns:a16="http://schemas.microsoft.com/office/drawing/2014/main" id="{E2788065-89AC-4A95-A68F-FF2AC102214C}"/>
                </a:ext>
              </a:extLst>
            </p:cNvPr>
            <p:cNvSpPr/>
            <p:nvPr/>
          </p:nvSpPr>
          <p:spPr>
            <a:xfrm>
              <a:off x="2439307" y="4820275"/>
              <a:ext cx="2743200" cy="125051"/>
            </a:xfrm>
            <a:prstGeom prst="rect">
              <a:avLst/>
            </a:prstGeom>
            <a:gradFill flip="none" rotWithShape="1">
              <a:gsLst>
                <a:gs pos="100000">
                  <a:srgbClr val="FF0000"/>
                </a:gs>
                <a:gs pos="0">
                  <a:srgbClr val="FFFF00"/>
                </a:gs>
              </a:gsLst>
              <a:lin ang="0" scaled="1"/>
              <a:tileRect/>
            </a:gra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sp>
          <p:nvSpPr>
            <p:cNvPr id="88" name="Rectangle 87">
              <a:extLst>
                <a:ext uri="{FF2B5EF4-FFF2-40B4-BE49-F238E27FC236}">
                  <a16:creationId xmlns:a16="http://schemas.microsoft.com/office/drawing/2014/main" id="{FE111A15-751E-4E3C-928F-F66B57C7B8EF}"/>
                </a:ext>
              </a:extLst>
            </p:cNvPr>
            <p:cNvSpPr/>
            <p:nvPr/>
          </p:nvSpPr>
          <p:spPr>
            <a:xfrm>
              <a:off x="5182507" y="4820744"/>
              <a:ext cx="3846774" cy="123444"/>
            </a:xfrm>
            <a:prstGeom prst="rect">
              <a:avLst/>
            </a:prstGeom>
            <a:solidFill>
              <a:srgbClr val="92D050"/>
            </a:solidFill>
            <a:ln w="12700" cap="flat" cmpd="sng" algn="ctr">
              <a:noFill/>
              <a:prstDash val="solid"/>
              <a:miter lim="800000"/>
            </a:ln>
            <a:effectLst/>
          </p:spPr>
          <p:txBody>
            <a:bodyPr rtlCol="0" anchor="ctr"/>
            <a:lstStyle/>
            <a:p>
              <a:pPr algn="ctr" defTabSz="457200">
                <a:defRPr/>
              </a:pPr>
              <a:endParaRPr lang="en-US" sz="1350" kern="0">
                <a:solidFill>
                  <a:prstClr val="white"/>
                </a:solidFill>
                <a:latin typeface="Calibri" panose="020F0502020204030204"/>
              </a:endParaRPr>
            </a:p>
          </p:txBody>
        </p:sp>
      </p:grpSp>
    </p:spTree>
    <p:extLst>
      <p:ext uri="{BB962C8B-B14F-4D97-AF65-F5344CB8AC3E}">
        <p14:creationId xmlns:p14="http://schemas.microsoft.com/office/powerpoint/2010/main" val="14655578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TLMARKERSHAPE" val="OTL"/>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00.xml><?xml version="1.0" encoding="utf-8"?>
<p:tagLst xmlns:a="http://schemas.openxmlformats.org/drawingml/2006/main" xmlns:r="http://schemas.openxmlformats.org/officeDocument/2006/relationships" xmlns:p="http://schemas.openxmlformats.org/presentationml/2006/main">
  <p:tag name="OTLMARKERSHAPE" val="OTL"/>
</p:tagLst>
</file>

<file path=ppt/tags/tag1000.xml><?xml version="1.0" encoding="utf-8"?>
<p:tagLst xmlns:a="http://schemas.openxmlformats.org/drawingml/2006/main" xmlns:r="http://schemas.openxmlformats.org/officeDocument/2006/relationships" xmlns:p="http://schemas.openxmlformats.org/presentationml/2006/main">
  <p:tag name="OTLMARKERSHAPE" val="OTL"/>
</p:tagLst>
</file>

<file path=ppt/tags/tag1001.xml><?xml version="1.0" encoding="utf-8"?>
<p:tagLst xmlns:a="http://schemas.openxmlformats.org/drawingml/2006/main" xmlns:r="http://schemas.openxmlformats.org/officeDocument/2006/relationships" xmlns:p="http://schemas.openxmlformats.org/presentationml/2006/main">
  <p:tag name="OTLMARKERSHAPE" val="OTL"/>
</p:tagLst>
</file>

<file path=ppt/tags/tag1002.xml><?xml version="1.0" encoding="utf-8"?>
<p:tagLst xmlns:a="http://schemas.openxmlformats.org/drawingml/2006/main" xmlns:r="http://schemas.openxmlformats.org/officeDocument/2006/relationships" xmlns:p="http://schemas.openxmlformats.org/presentationml/2006/main">
  <p:tag name="OTLMARKERSHAPE" val="OTL"/>
</p:tagLst>
</file>

<file path=ppt/tags/tag1003.xml><?xml version="1.0" encoding="utf-8"?>
<p:tagLst xmlns:a="http://schemas.openxmlformats.org/drawingml/2006/main" xmlns:r="http://schemas.openxmlformats.org/officeDocument/2006/relationships" xmlns:p="http://schemas.openxmlformats.org/presentationml/2006/main">
  <p:tag name="OTLMARKERSHAPE" val="OTL"/>
</p:tagLst>
</file>

<file path=ppt/tags/tag1004.xml><?xml version="1.0" encoding="utf-8"?>
<p:tagLst xmlns:a="http://schemas.openxmlformats.org/drawingml/2006/main" xmlns:r="http://schemas.openxmlformats.org/officeDocument/2006/relationships" xmlns:p="http://schemas.openxmlformats.org/presentationml/2006/main">
  <p:tag name="OTLMARKERSHAPE" val="OTL"/>
</p:tagLst>
</file>

<file path=ppt/tags/tag1005.xml><?xml version="1.0" encoding="utf-8"?>
<p:tagLst xmlns:a="http://schemas.openxmlformats.org/drawingml/2006/main" xmlns:r="http://schemas.openxmlformats.org/officeDocument/2006/relationships" xmlns:p="http://schemas.openxmlformats.org/presentationml/2006/main">
  <p:tag name="OTLMARKERSHAPE" val="OTL"/>
</p:tagLst>
</file>

<file path=ppt/tags/tag1006.xml><?xml version="1.0" encoding="utf-8"?>
<p:tagLst xmlns:a="http://schemas.openxmlformats.org/drawingml/2006/main" xmlns:r="http://schemas.openxmlformats.org/officeDocument/2006/relationships" xmlns:p="http://schemas.openxmlformats.org/presentationml/2006/main">
  <p:tag name="OTLMARKERSHAPE" val="OTL"/>
</p:tagLst>
</file>

<file path=ppt/tags/tag1007.xml><?xml version="1.0" encoding="utf-8"?>
<p:tagLst xmlns:a="http://schemas.openxmlformats.org/drawingml/2006/main" xmlns:r="http://schemas.openxmlformats.org/officeDocument/2006/relationships" xmlns:p="http://schemas.openxmlformats.org/presentationml/2006/main">
  <p:tag name="OTLMARKERSHAPE" val="OTL"/>
</p:tagLst>
</file>

<file path=ppt/tags/tag1008.xml><?xml version="1.0" encoding="utf-8"?>
<p:tagLst xmlns:a="http://schemas.openxmlformats.org/drawingml/2006/main" xmlns:r="http://schemas.openxmlformats.org/officeDocument/2006/relationships" xmlns:p="http://schemas.openxmlformats.org/presentationml/2006/main">
  <p:tag name="OTLMARKERSHAPE" val="OTL"/>
</p:tagLst>
</file>

<file path=ppt/tags/tag1009.xml><?xml version="1.0" encoding="utf-8"?>
<p:tagLst xmlns:a="http://schemas.openxmlformats.org/drawingml/2006/main" xmlns:r="http://schemas.openxmlformats.org/officeDocument/2006/relationships" xmlns:p="http://schemas.openxmlformats.org/presentationml/2006/main">
  <p:tag name="OTLMARKERSHAPE" val="OTL"/>
</p:tagLst>
</file>

<file path=ppt/tags/tag101.xml><?xml version="1.0" encoding="utf-8"?>
<p:tagLst xmlns:a="http://schemas.openxmlformats.org/drawingml/2006/main" xmlns:r="http://schemas.openxmlformats.org/officeDocument/2006/relationships" xmlns:p="http://schemas.openxmlformats.org/presentationml/2006/main">
  <p:tag name="OTLMARKERSHAPE" val="OTL"/>
</p:tagLst>
</file>

<file path=ppt/tags/tag1010.xml><?xml version="1.0" encoding="utf-8"?>
<p:tagLst xmlns:a="http://schemas.openxmlformats.org/drawingml/2006/main" xmlns:r="http://schemas.openxmlformats.org/officeDocument/2006/relationships" xmlns:p="http://schemas.openxmlformats.org/presentationml/2006/main">
  <p:tag name="OTLMARKERSHAPE" val="OTL"/>
</p:tagLst>
</file>

<file path=ppt/tags/tag1011.xml><?xml version="1.0" encoding="utf-8"?>
<p:tagLst xmlns:a="http://schemas.openxmlformats.org/drawingml/2006/main" xmlns:r="http://schemas.openxmlformats.org/officeDocument/2006/relationships" xmlns:p="http://schemas.openxmlformats.org/presentationml/2006/main">
  <p:tag name="OTLMARKERSHAPE" val="OTL"/>
</p:tagLst>
</file>

<file path=ppt/tags/tag1012.xml><?xml version="1.0" encoding="utf-8"?>
<p:tagLst xmlns:a="http://schemas.openxmlformats.org/drawingml/2006/main" xmlns:r="http://schemas.openxmlformats.org/officeDocument/2006/relationships" xmlns:p="http://schemas.openxmlformats.org/presentationml/2006/main">
  <p:tag name="OTLMARKERSHAPE" val="OTL"/>
</p:tagLst>
</file>

<file path=ppt/tags/tag1013.xml><?xml version="1.0" encoding="utf-8"?>
<p:tagLst xmlns:a="http://schemas.openxmlformats.org/drawingml/2006/main" xmlns:r="http://schemas.openxmlformats.org/officeDocument/2006/relationships" xmlns:p="http://schemas.openxmlformats.org/presentationml/2006/main">
  <p:tag name="OTLMARKERSHAPE" val="OTL"/>
</p:tagLst>
</file>

<file path=ppt/tags/tag1014.xml><?xml version="1.0" encoding="utf-8"?>
<p:tagLst xmlns:a="http://schemas.openxmlformats.org/drawingml/2006/main" xmlns:r="http://schemas.openxmlformats.org/officeDocument/2006/relationships" xmlns:p="http://schemas.openxmlformats.org/presentationml/2006/main">
  <p:tag name="OTLMARKERSHAPE" val="OTL"/>
</p:tagLst>
</file>

<file path=ppt/tags/tag1015.xml><?xml version="1.0" encoding="utf-8"?>
<p:tagLst xmlns:a="http://schemas.openxmlformats.org/drawingml/2006/main" xmlns:r="http://schemas.openxmlformats.org/officeDocument/2006/relationships" xmlns:p="http://schemas.openxmlformats.org/presentationml/2006/main">
  <p:tag name="OTLMARKERSHAPE" val="OTL"/>
</p:tagLst>
</file>

<file path=ppt/tags/tag1016.xml><?xml version="1.0" encoding="utf-8"?>
<p:tagLst xmlns:a="http://schemas.openxmlformats.org/drawingml/2006/main" xmlns:r="http://schemas.openxmlformats.org/officeDocument/2006/relationships" xmlns:p="http://schemas.openxmlformats.org/presentationml/2006/main">
  <p:tag name="OTLMARKERSHAPE" val="OTL"/>
</p:tagLst>
</file>

<file path=ppt/tags/tag1017.xml><?xml version="1.0" encoding="utf-8"?>
<p:tagLst xmlns:a="http://schemas.openxmlformats.org/drawingml/2006/main" xmlns:r="http://schemas.openxmlformats.org/officeDocument/2006/relationships" xmlns:p="http://schemas.openxmlformats.org/presentationml/2006/main">
  <p:tag name="OTLMARKERSHAPE" val="OTL"/>
</p:tagLst>
</file>

<file path=ppt/tags/tag1018.xml><?xml version="1.0" encoding="utf-8"?>
<p:tagLst xmlns:a="http://schemas.openxmlformats.org/drawingml/2006/main" xmlns:r="http://schemas.openxmlformats.org/officeDocument/2006/relationships" xmlns:p="http://schemas.openxmlformats.org/presentationml/2006/main">
  <p:tag name="OTLMARKERSHAPE" val="OTL"/>
</p:tagLst>
</file>

<file path=ppt/tags/tag1019.xml><?xml version="1.0" encoding="utf-8"?>
<p:tagLst xmlns:a="http://schemas.openxmlformats.org/drawingml/2006/main" xmlns:r="http://schemas.openxmlformats.org/officeDocument/2006/relationships" xmlns:p="http://schemas.openxmlformats.org/presentationml/2006/main">
  <p:tag name="OTLMARKERSHAPE" val="OTL"/>
</p:tagLst>
</file>

<file path=ppt/tags/tag102.xml><?xml version="1.0" encoding="utf-8"?>
<p:tagLst xmlns:a="http://schemas.openxmlformats.org/drawingml/2006/main" xmlns:r="http://schemas.openxmlformats.org/officeDocument/2006/relationships" xmlns:p="http://schemas.openxmlformats.org/presentationml/2006/main">
  <p:tag name="OTLMARKERSHAPE" val="OTL"/>
</p:tagLst>
</file>

<file path=ppt/tags/tag1020.xml><?xml version="1.0" encoding="utf-8"?>
<p:tagLst xmlns:a="http://schemas.openxmlformats.org/drawingml/2006/main" xmlns:r="http://schemas.openxmlformats.org/officeDocument/2006/relationships" xmlns:p="http://schemas.openxmlformats.org/presentationml/2006/main">
  <p:tag name="OTLMARKERSHAPE" val="OTL"/>
</p:tagLst>
</file>

<file path=ppt/tags/tag1021.xml><?xml version="1.0" encoding="utf-8"?>
<p:tagLst xmlns:a="http://schemas.openxmlformats.org/drawingml/2006/main" xmlns:r="http://schemas.openxmlformats.org/officeDocument/2006/relationships" xmlns:p="http://schemas.openxmlformats.org/presentationml/2006/main">
  <p:tag name="OTLMARKERSHAPE" val="OTL"/>
</p:tagLst>
</file>

<file path=ppt/tags/tag1022.xml><?xml version="1.0" encoding="utf-8"?>
<p:tagLst xmlns:a="http://schemas.openxmlformats.org/drawingml/2006/main" xmlns:r="http://schemas.openxmlformats.org/officeDocument/2006/relationships" xmlns:p="http://schemas.openxmlformats.org/presentationml/2006/main">
  <p:tag name="OTLMARKERSHAPE" val="OTL"/>
</p:tagLst>
</file>

<file path=ppt/tags/tag1023.xml><?xml version="1.0" encoding="utf-8"?>
<p:tagLst xmlns:a="http://schemas.openxmlformats.org/drawingml/2006/main" xmlns:r="http://schemas.openxmlformats.org/officeDocument/2006/relationships" xmlns:p="http://schemas.openxmlformats.org/presentationml/2006/main">
  <p:tag name="OTLMARKERSHAPE" val="OTL"/>
</p:tagLst>
</file>

<file path=ppt/tags/tag1024.xml><?xml version="1.0" encoding="utf-8"?>
<p:tagLst xmlns:a="http://schemas.openxmlformats.org/drawingml/2006/main" xmlns:r="http://schemas.openxmlformats.org/officeDocument/2006/relationships" xmlns:p="http://schemas.openxmlformats.org/presentationml/2006/main">
  <p:tag name="OTLMARKERSHAPE" val="OTL"/>
</p:tagLst>
</file>

<file path=ppt/tags/tag1025.xml><?xml version="1.0" encoding="utf-8"?>
<p:tagLst xmlns:a="http://schemas.openxmlformats.org/drawingml/2006/main" xmlns:r="http://schemas.openxmlformats.org/officeDocument/2006/relationships" xmlns:p="http://schemas.openxmlformats.org/presentationml/2006/main">
  <p:tag name="OTLMARKERSHAPE" val="OTL"/>
</p:tagLst>
</file>

<file path=ppt/tags/tag1026.xml><?xml version="1.0" encoding="utf-8"?>
<p:tagLst xmlns:a="http://schemas.openxmlformats.org/drawingml/2006/main" xmlns:r="http://schemas.openxmlformats.org/officeDocument/2006/relationships" xmlns:p="http://schemas.openxmlformats.org/presentationml/2006/main">
  <p:tag name="OTLMARKERSHAPE" val="OTL"/>
</p:tagLst>
</file>

<file path=ppt/tags/tag1027.xml><?xml version="1.0" encoding="utf-8"?>
<p:tagLst xmlns:a="http://schemas.openxmlformats.org/drawingml/2006/main" xmlns:r="http://schemas.openxmlformats.org/officeDocument/2006/relationships" xmlns:p="http://schemas.openxmlformats.org/presentationml/2006/main">
  <p:tag name="OTLMARKERSHAPE" val="OTL"/>
</p:tagLst>
</file>

<file path=ppt/tags/tag1028.xml><?xml version="1.0" encoding="utf-8"?>
<p:tagLst xmlns:a="http://schemas.openxmlformats.org/drawingml/2006/main" xmlns:r="http://schemas.openxmlformats.org/officeDocument/2006/relationships" xmlns:p="http://schemas.openxmlformats.org/presentationml/2006/main">
  <p:tag name="OTLMARKERSHAPE" val="OTL"/>
</p:tagLst>
</file>

<file path=ppt/tags/tag1029.xml><?xml version="1.0" encoding="utf-8"?>
<p:tagLst xmlns:a="http://schemas.openxmlformats.org/drawingml/2006/main" xmlns:r="http://schemas.openxmlformats.org/officeDocument/2006/relationships" xmlns:p="http://schemas.openxmlformats.org/presentationml/2006/main">
  <p:tag name="OTLMARKERSHAPE" val="OTL"/>
</p:tagLst>
</file>

<file path=ppt/tags/tag103.xml><?xml version="1.0" encoding="utf-8"?>
<p:tagLst xmlns:a="http://schemas.openxmlformats.org/drawingml/2006/main" xmlns:r="http://schemas.openxmlformats.org/officeDocument/2006/relationships" xmlns:p="http://schemas.openxmlformats.org/presentationml/2006/main">
  <p:tag name="OTLMARKERSHAPE" val="OTL"/>
</p:tagLst>
</file>

<file path=ppt/tags/tag1030.xml><?xml version="1.0" encoding="utf-8"?>
<p:tagLst xmlns:a="http://schemas.openxmlformats.org/drawingml/2006/main" xmlns:r="http://schemas.openxmlformats.org/officeDocument/2006/relationships" xmlns:p="http://schemas.openxmlformats.org/presentationml/2006/main">
  <p:tag name="OTLMARKERSHAPE" val="OTL"/>
</p:tagLst>
</file>

<file path=ppt/tags/tag1031.xml><?xml version="1.0" encoding="utf-8"?>
<p:tagLst xmlns:a="http://schemas.openxmlformats.org/drawingml/2006/main" xmlns:r="http://schemas.openxmlformats.org/officeDocument/2006/relationships" xmlns:p="http://schemas.openxmlformats.org/presentationml/2006/main">
  <p:tag name="OTLMARKERSHAPE" val="OTL"/>
</p:tagLst>
</file>

<file path=ppt/tags/tag1032.xml><?xml version="1.0" encoding="utf-8"?>
<p:tagLst xmlns:a="http://schemas.openxmlformats.org/drawingml/2006/main" xmlns:r="http://schemas.openxmlformats.org/officeDocument/2006/relationships" xmlns:p="http://schemas.openxmlformats.org/presentationml/2006/main">
  <p:tag name="OTLMARKERSHAPE" val="OTL"/>
</p:tagLst>
</file>

<file path=ppt/tags/tag1033.xml><?xml version="1.0" encoding="utf-8"?>
<p:tagLst xmlns:a="http://schemas.openxmlformats.org/drawingml/2006/main" xmlns:r="http://schemas.openxmlformats.org/officeDocument/2006/relationships" xmlns:p="http://schemas.openxmlformats.org/presentationml/2006/main">
  <p:tag name="OTLMARKERSHAPE" val="OTL"/>
</p:tagLst>
</file>

<file path=ppt/tags/tag1034.xml><?xml version="1.0" encoding="utf-8"?>
<p:tagLst xmlns:a="http://schemas.openxmlformats.org/drawingml/2006/main" xmlns:r="http://schemas.openxmlformats.org/officeDocument/2006/relationships" xmlns:p="http://schemas.openxmlformats.org/presentationml/2006/main">
  <p:tag name="OTLMARKERSHAPE" val="OTL"/>
</p:tagLst>
</file>

<file path=ppt/tags/tag1035.xml><?xml version="1.0" encoding="utf-8"?>
<p:tagLst xmlns:a="http://schemas.openxmlformats.org/drawingml/2006/main" xmlns:r="http://schemas.openxmlformats.org/officeDocument/2006/relationships" xmlns:p="http://schemas.openxmlformats.org/presentationml/2006/main">
  <p:tag name="OTLMARKERSHAPE" val="OTL"/>
</p:tagLst>
</file>

<file path=ppt/tags/tag1036.xml><?xml version="1.0" encoding="utf-8"?>
<p:tagLst xmlns:a="http://schemas.openxmlformats.org/drawingml/2006/main" xmlns:r="http://schemas.openxmlformats.org/officeDocument/2006/relationships" xmlns:p="http://schemas.openxmlformats.org/presentationml/2006/main">
  <p:tag name="OTLMARKERSHAPE" val="OTL"/>
</p:tagLst>
</file>

<file path=ppt/tags/tag1037.xml><?xml version="1.0" encoding="utf-8"?>
<p:tagLst xmlns:a="http://schemas.openxmlformats.org/drawingml/2006/main" xmlns:r="http://schemas.openxmlformats.org/officeDocument/2006/relationships" xmlns:p="http://schemas.openxmlformats.org/presentationml/2006/main">
  <p:tag name="OTLMARKERSHAPE" val="OTL"/>
</p:tagLst>
</file>

<file path=ppt/tags/tag1038.xml><?xml version="1.0" encoding="utf-8"?>
<p:tagLst xmlns:a="http://schemas.openxmlformats.org/drawingml/2006/main" xmlns:r="http://schemas.openxmlformats.org/officeDocument/2006/relationships" xmlns:p="http://schemas.openxmlformats.org/presentationml/2006/main">
  <p:tag name="OTLMARKERSHAPE" val="OTL"/>
</p:tagLst>
</file>

<file path=ppt/tags/tag1039.xml><?xml version="1.0" encoding="utf-8"?>
<p:tagLst xmlns:a="http://schemas.openxmlformats.org/drawingml/2006/main" xmlns:r="http://schemas.openxmlformats.org/officeDocument/2006/relationships" xmlns:p="http://schemas.openxmlformats.org/presentationml/2006/main">
  <p:tag name="OTLMARKERSHAPE" val="OTL"/>
</p:tagLst>
</file>

<file path=ppt/tags/tag104.xml><?xml version="1.0" encoding="utf-8"?>
<p:tagLst xmlns:a="http://schemas.openxmlformats.org/drawingml/2006/main" xmlns:r="http://schemas.openxmlformats.org/officeDocument/2006/relationships" xmlns:p="http://schemas.openxmlformats.org/presentationml/2006/main">
  <p:tag name="OTLMARKERSHAPE" val="OTL"/>
</p:tagLst>
</file>

<file path=ppt/tags/tag1040.xml><?xml version="1.0" encoding="utf-8"?>
<p:tagLst xmlns:a="http://schemas.openxmlformats.org/drawingml/2006/main" xmlns:r="http://schemas.openxmlformats.org/officeDocument/2006/relationships" xmlns:p="http://schemas.openxmlformats.org/presentationml/2006/main">
  <p:tag name="OTLMARKERSHAPE" val="OTL"/>
</p:tagLst>
</file>

<file path=ppt/tags/tag1041.xml><?xml version="1.0" encoding="utf-8"?>
<p:tagLst xmlns:a="http://schemas.openxmlformats.org/drawingml/2006/main" xmlns:r="http://schemas.openxmlformats.org/officeDocument/2006/relationships" xmlns:p="http://schemas.openxmlformats.org/presentationml/2006/main">
  <p:tag name="OTLMARKERSHAPE" val="OTL"/>
</p:tagLst>
</file>

<file path=ppt/tags/tag1042.xml><?xml version="1.0" encoding="utf-8"?>
<p:tagLst xmlns:a="http://schemas.openxmlformats.org/drawingml/2006/main" xmlns:r="http://schemas.openxmlformats.org/officeDocument/2006/relationships" xmlns:p="http://schemas.openxmlformats.org/presentationml/2006/main">
  <p:tag name="OTLMARKERSHAPE" val="OTL"/>
</p:tagLst>
</file>

<file path=ppt/tags/tag1043.xml><?xml version="1.0" encoding="utf-8"?>
<p:tagLst xmlns:a="http://schemas.openxmlformats.org/drawingml/2006/main" xmlns:r="http://schemas.openxmlformats.org/officeDocument/2006/relationships" xmlns:p="http://schemas.openxmlformats.org/presentationml/2006/main">
  <p:tag name="OTLMARKERSHAPE" val="OTL"/>
</p:tagLst>
</file>

<file path=ppt/tags/tag1044.xml><?xml version="1.0" encoding="utf-8"?>
<p:tagLst xmlns:a="http://schemas.openxmlformats.org/drawingml/2006/main" xmlns:r="http://schemas.openxmlformats.org/officeDocument/2006/relationships" xmlns:p="http://schemas.openxmlformats.org/presentationml/2006/main">
  <p:tag name="OTLMARKERSHAPE" val="OTL"/>
</p:tagLst>
</file>

<file path=ppt/tags/tag1045.xml><?xml version="1.0" encoding="utf-8"?>
<p:tagLst xmlns:a="http://schemas.openxmlformats.org/drawingml/2006/main" xmlns:r="http://schemas.openxmlformats.org/officeDocument/2006/relationships" xmlns:p="http://schemas.openxmlformats.org/presentationml/2006/main">
  <p:tag name="OTLMARKERSHAPE" val="OTL"/>
</p:tagLst>
</file>

<file path=ppt/tags/tag1046.xml><?xml version="1.0" encoding="utf-8"?>
<p:tagLst xmlns:a="http://schemas.openxmlformats.org/drawingml/2006/main" xmlns:r="http://schemas.openxmlformats.org/officeDocument/2006/relationships" xmlns:p="http://schemas.openxmlformats.org/presentationml/2006/main">
  <p:tag name="OTLMARKERSHAPE" val="OTL"/>
</p:tagLst>
</file>

<file path=ppt/tags/tag1047.xml><?xml version="1.0" encoding="utf-8"?>
<p:tagLst xmlns:a="http://schemas.openxmlformats.org/drawingml/2006/main" xmlns:r="http://schemas.openxmlformats.org/officeDocument/2006/relationships" xmlns:p="http://schemas.openxmlformats.org/presentationml/2006/main">
  <p:tag name="OTLMARKERSHAPE" val="OTL"/>
</p:tagLst>
</file>

<file path=ppt/tags/tag1048.xml><?xml version="1.0" encoding="utf-8"?>
<p:tagLst xmlns:a="http://schemas.openxmlformats.org/drawingml/2006/main" xmlns:r="http://schemas.openxmlformats.org/officeDocument/2006/relationships" xmlns:p="http://schemas.openxmlformats.org/presentationml/2006/main">
  <p:tag name="OTLMARKERSHAPE" val="OTL"/>
</p:tagLst>
</file>

<file path=ppt/tags/tag1049.xml><?xml version="1.0" encoding="utf-8"?>
<p:tagLst xmlns:a="http://schemas.openxmlformats.org/drawingml/2006/main" xmlns:r="http://schemas.openxmlformats.org/officeDocument/2006/relationships" xmlns:p="http://schemas.openxmlformats.org/presentationml/2006/main">
  <p:tag name="OTLMARKERSHAPE" val="OTL"/>
</p:tagLst>
</file>

<file path=ppt/tags/tag105.xml><?xml version="1.0" encoding="utf-8"?>
<p:tagLst xmlns:a="http://schemas.openxmlformats.org/drawingml/2006/main" xmlns:r="http://schemas.openxmlformats.org/officeDocument/2006/relationships" xmlns:p="http://schemas.openxmlformats.org/presentationml/2006/main">
  <p:tag name="OTLMARKERSHAPE" val="OTL"/>
</p:tagLst>
</file>

<file path=ppt/tags/tag1050.xml><?xml version="1.0" encoding="utf-8"?>
<p:tagLst xmlns:a="http://schemas.openxmlformats.org/drawingml/2006/main" xmlns:r="http://schemas.openxmlformats.org/officeDocument/2006/relationships" xmlns:p="http://schemas.openxmlformats.org/presentationml/2006/main">
  <p:tag name="OTLMARKERSHAPE" val="OTL"/>
</p:tagLst>
</file>

<file path=ppt/tags/tag1051.xml><?xml version="1.0" encoding="utf-8"?>
<p:tagLst xmlns:a="http://schemas.openxmlformats.org/drawingml/2006/main" xmlns:r="http://schemas.openxmlformats.org/officeDocument/2006/relationships" xmlns:p="http://schemas.openxmlformats.org/presentationml/2006/main">
  <p:tag name="OTLMARKERSHAPE" val="OTL"/>
</p:tagLst>
</file>

<file path=ppt/tags/tag1052.xml><?xml version="1.0" encoding="utf-8"?>
<p:tagLst xmlns:a="http://schemas.openxmlformats.org/drawingml/2006/main" xmlns:r="http://schemas.openxmlformats.org/officeDocument/2006/relationships" xmlns:p="http://schemas.openxmlformats.org/presentationml/2006/main">
  <p:tag name="OTLMARKERSHAPE" val="OTL"/>
</p:tagLst>
</file>

<file path=ppt/tags/tag1053.xml><?xml version="1.0" encoding="utf-8"?>
<p:tagLst xmlns:a="http://schemas.openxmlformats.org/drawingml/2006/main" xmlns:r="http://schemas.openxmlformats.org/officeDocument/2006/relationships" xmlns:p="http://schemas.openxmlformats.org/presentationml/2006/main">
  <p:tag name="OTLMARKERSHAPE" val="OTL"/>
</p:tagLst>
</file>

<file path=ppt/tags/tag1054.xml><?xml version="1.0" encoding="utf-8"?>
<p:tagLst xmlns:a="http://schemas.openxmlformats.org/drawingml/2006/main" xmlns:r="http://schemas.openxmlformats.org/officeDocument/2006/relationships" xmlns:p="http://schemas.openxmlformats.org/presentationml/2006/main">
  <p:tag name="OTLMARKERSHAPE" val="OTL"/>
</p:tagLst>
</file>

<file path=ppt/tags/tag1055.xml><?xml version="1.0" encoding="utf-8"?>
<p:tagLst xmlns:a="http://schemas.openxmlformats.org/drawingml/2006/main" xmlns:r="http://schemas.openxmlformats.org/officeDocument/2006/relationships" xmlns:p="http://schemas.openxmlformats.org/presentationml/2006/main">
  <p:tag name="OTLMARKERSHAPE" val="OTL"/>
</p:tagLst>
</file>

<file path=ppt/tags/tag1056.xml><?xml version="1.0" encoding="utf-8"?>
<p:tagLst xmlns:a="http://schemas.openxmlformats.org/drawingml/2006/main" xmlns:r="http://schemas.openxmlformats.org/officeDocument/2006/relationships" xmlns:p="http://schemas.openxmlformats.org/presentationml/2006/main">
  <p:tag name="OTLMARKERSHAPE" val="OTL"/>
</p:tagLst>
</file>

<file path=ppt/tags/tag1057.xml><?xml version="1.0" encoding="utf-8"?>
<p:tagLst xmlns:a="http://schemas.openxmlformats.org/drawingml/2006/main" xmlns:r="http://schemas.openxmlformats.org/officeDocument/2006/relationships" xmlns:p="http://schemas.openxmlformats.org/presentationml/2006/main">
  <p:tag name="OTLMARKERSHAPE" val="OTL"/>
</p:tagLst>
</file>

<file path=ppt/tags/tag1058.xml><?xml version="1.0" encoding="utf-8"?>
<p:tagLst xmlns:a="http://schemas.openxmlformats.org/drawingml/2006/main" xmlns:r="http://schemas.openxmlformats.org/officeDocument/2006/relationships" xmlns:p="http://schemas.openxmlformats.org/presentationml/2006/main">
  <p:tag name="OTLMARKERSHAPE" val="OTL"/>
</p:tagLst>
</file>

<file path=ppt/tags/tag1059.xml><?xml version="1.0" encoding="utf-8"?>
<p:tagLst xmlns:a="http://schemas.openxmlformats.org/drawingml/2006/main" xmlns:r="http://schemas.openxmlformats.org/officeDocument/2006/relationships" xmlns:p="http://schemas.openxmlformats.org/presentationml/2006/main">
  <p:tag name="OTLMARKERSHAPE" val="OTL"/>
</p:tagLst>
</file>

<file path=ppt/tags/tag106.xml><?xml version="1.0" encoding="utf-8"?>
<p:tagLst xmlns:a="http://schemas.openxmlformats.org/drawingml/2006/main" xmlns:r="http://schemas.openxmlformats.org/officeDocument/2006/relationships" xmlns:p="http://schemas.openxmlformats.org/presentationml/2006/main">
  <p:tag name="OTLMARKERSHAPE" val="OTL"/>
</p:tagLst>
</file>

<file path=ppt/tags/tag1060.xml><?xml version="1.0" encoding="utf-8"?>
<p:tagLst xmlns:a="http://schemas.openxmlformats.org/drawingml/2006/main" xmlns:r="http://schemas.openxmlformats.org/officeDocument/2006/relationships" xmlns:p="http://schemas.openxmlformats.org/presentationml/2006/main">
  <p:tag name="OTLMARKERSHAPE" val="OTL"/>
</p:tagLst>
</file>

<file path=ppt/tags/tag1061.xml><?xml version="1.0" encoding="utf-8"?>
<p:tagLst xmlns:a="http://schemas.openxmlformats.org/drawingml/2006/main" xmlns:r="http://schemas.openxmlformats.org/officeDocument/2006/relationships" xmlns:p="http://schemas.openxmlformats.org/presentationml/2006/main">
  <p:tag name="OTLMARKERSHAPE" val="OTL"/>
</p:tagLst>
</file>

<file path=ppt/tags/tag1062.xml><?xml version="1.0" encoding="utf-8"?>
<p:tagLst xmlns:a="http://schemas.openxmlformats.org/drawingml/2006/main" xmlns:r="http://schemas.openxmlformats.org/officeDocument/2006/relationships" xmlns:p="http://schemas.openxmlformats.org/presentationml/2006/main">
  <p:tag name="OTLMARKERSHAPE" val="OTL"/>
</p:tagLst>
</file>

<file path=ppt/tags/tag1063.xml><?xml version="1.0" encoding="utf-8"?>
<p:tagLst xmlns:a="http://schemas.openxmlformats.org/drawingml/2006/main" xmlns:r="http://schemas.openxmlformats.org/officeDocument/2006/relationships" xmlns:p="http://schemas.openxmlformats.org/presentationml/2006/main">
  <p:tag name="OTLMARKERSHAPE" val="OTL"/>
</p:tagLst>
</file>

<file path=ppt/tags/tag1064.xml><?xml version="1.0" encoding="utf-8"?>
<p:tagLst xmlns:a="http://schemas.openxmlformats.org/drawingml/2006/main" xmlns:r="http://schemas.openxmlformats.org/officeDocument/2006/relationships" xmlns:p="http://schemas.openxmlformats.org/presentationml/2006/main">
  <p:tag name="OTLMARKERSHAPE" val="OTL"/>
</p:tagLst>
</file>

<file path=ppt/tags/tag1065.xml><?xml version="1.0" encoding="utf-8"?>
<p:tagLst xmlns:a="http://schemas.openxmlformats.org/drawingml/2006/main" xmlns:r="http://schemas.openxmlformats.org/officeDocument/2006/relationships" xmlns:p="http://schemas.openxmlformats.org/presentationml/2006/main">
  <p:tag name="OTLMARKERSHAPE" val="OTL"/>
</p:tagLst>
</file>

<file path=ppt/tags/tag1066.xml><?xml version="1.0" encoding="utf-8"?>
<p:tagLst xmlns:a="http://schemas.openxmlformats.org/drawingml/2006/main" xmlns:r="http://schemas.openxmlformats.org/officeDocument/2006/relationships" xmlns:p="http://schemas.openxmlformats.org/presentationml/2006/main">
  <p:tag name="OTLMARKERSHAPE" val="OTL"/>
</p:tagLst>
</file>

<file path=ppt/tags/tag1067.xml><?xml version="1.0" encoding="utf-8"?>
<p:tagLst xmlns:a="http://schemas.openxmlformats.org/drawingml/2006/main" xmlns:r="http://schemas.openxmlformats.org/officeDocument/2006/relationships" xmlns:p="http://schemas.openxmlformats.org/presentationml/2006/main">
  <p:tag name="OTLMARKERSHAPE" val="OTL"/>
</p:tagLst>
</file>

<file path=ppt/tags/tag1068.xml><?xml version="1.0" encoding="utf-8"?>
<p:tagLst xmlns:a="http://schemas.openxmlformats.org/drawingml/2006/main" xmlns:r="http://schemas.openxmlformats.org/officeDocument/2006/relationships" xmlns:p="http://schemas.openxmlformats.org/presentationml/2006/main">
  <p:tag name="OTLMARKERSHAPE" val="OTL"/>
</p:tagLst>
</file>

<file path=ppt/tags/tag1069.xml><?xml version="1.0" encoding="utf-8"?>
<p:tagLst xmlns:a="http://schemas.openxmlformats.org/drawingml/2006/main" xmlns:r="http://schemas.openxmlformats.org/officeDocument/2006/relationships" xmlns:p="http://schemas.openxmlformats.org/presentationml/2006/main">
  <p:tag name="OTLMARKERSHAPE" val="OTL"/>
</p:tagLst>
</file>

<file path=ppt/tags/tag107.xml><?xml version="1.0" encoding="utf-8"?>
<p:tagLst xmlns:a="http://schemas.openxmlformats.org/drawingml/2006/main" xmlns:r="http://schemas.openxmlformats.org/officeDocument/2006/relationships" xmlns:p="http://schemas.openxmlformats.org/presentationml/2006/main">
  <p:tag name="OTLMARKERSHAPE" val="OTL"/>
</p:tagLst>
</file>

<file path=ppt/tags/tag1070.xml><?xml version="1.0" encoding="utf-8"?>
<p:tagLst xmlns:a="http://schemas.openxmlformats.org/drawingml/2006/main" xmlns:r="http://schemas.openxmlformats.org/officeDocument/2006/relationships" xmlns:p="http://schemas.openxmlformats.org/presentationml/2006/main">
  <p:tag name="OTLMARKERSHAPE" val="OTL"/>
</p:tagLst>
</file>

<file path=ppt/tags/tag1071.xml><?xml version="1.0" encoding="utf-8"?>
<p:tagLst xmlns:a="http://schemas.openxmlformats.org/drawingml/2006/main" xmlns:r="http://schemas.openxmlformats.org/officeDocument/2006/relationships" xmlns:p="http://schemas.openxmlformats.org/presentationml/2006/main">
  <p:tag name="OTLMARKERSHAPE" val="OTL"/>
</p:tagLst>
</file>

<file path=ppt/tags/tag1072.xml><?xml version="1.0" encoding="utf-8"?>
<p:tagLst xmlns:a="http://schemas.openxmlformats.org/drawingml/2006/main" xmlns:r="http://schemas.openxmlformats.org/officeDocument/2006/relationships" xmlns:p="http://schemas.openxmlformats.org/presentationml/2006/main">
  <p:tag name="OTLMARKERSHAPE" val="OTL"/>
</p:tagLst>
</file>

<file path=ppt/tags/tag1073.xml><?xml version="1.0" encoding="utf-8"?>
<p:tagLst xmlns:a="http://schemas.openxmlformats.org/drawingml/2006/main" xmlns:r="http://schemas.openxmlformats.org/officeDocument/2006/relationships" xmlns:p="http://schemas.openxmlformats.org/presentationml/2006/main">
  <p:tag name="OTLMARKERSHAPE" val="OTL"/>
</p:tagLst>
</file>

<file path=ppt/tags/tag1074.xml><?xml version="1.0" encoding="utf-8"?>
<p:tagLst xmlns:a="http://schemas.openxmlformats.org/drawingml/2006/main" xmlns:r="http://schemas.openxmlformats.org/officeDocument/2006/relationships" xmlns:p="http://schemas.openxmlformats.org/presentationml/2006/main">
  <p:tag name="OTLMARKERSHAPE" val="OTL"/>
</p:tagLst>
</file>

<file path=ppt/tags/tag1075.xml><?xml version="1.0" encoding="utf-8"?>
<p:tagLst xmlns:a="http://schemas.openxmlformats.org/drawingml/2006/main" xmlns:r="http://schemas.openxmlformats.org/officeDocument/2006/relationships" xmlns:p="http://schemas.openxmlformats.org/presentationml/2006/main">
  <p:tag name="OTLMARKERSHAPE" val="OTL"/>
</p:tagLst>
</file>

<file path=ppt/tags/tag1076.xml><?xml version="1.0" encoding="utf-8"?>
<p:tagLst xmlns:a="http://schemas.openxmlformats.org/drawingml/2006/main" xmlns:r="http://schemas.openxmlformats.org/officeDocument/2006/relationships" xmlns:p="http://schemas.openxmlformats.org/presentationml/2006/main">
  <p:tag name="OTLMARKERSHAPE" val="OTL"/>
</p:tagLst>
</file>

<file path=ppt/tags/tag1077.xml><?xml version="1.0" encoding="utf-8"?>
<p:tagLst xmlns:a="http://schemas.openxmlformats.org/drawingml/2006/main" xmlns:r="http://schemas.openxmlformats.org/officeDocument/2006/relationships" xmlns:p="http://schemas.openxmlformats.org/presentationml/2006/main">
  <p:tag name="OTLMARKERSHAPE" val="OTL"/>
</p:tagLst>
</file>

<file path=ppt/tags/tag1078.xml><?xml version="1.0" encoding="utf-8"?>
<p:tagLst xmlns:a="http://schemas.openxmlformats.org/drawingml/2006/main" xmlns:r="http://schemas.openxmlformats.org/officeDocument/2006/relationships" xmlns:p="http://schemas.openxmlformats.org/presentationml/2006/main">
  <p:tag name="OTLMARKERSHAPE" val="OTL"/>
</p:tagLst>
</file>

<file path=ppt/tags/tag1079.xml><?xml version="1.0" encoding="utf-8"?>
<p:tagLst xmlns:a="http://schemas.openxmlformats.org/drawingml/2006/main" xmlns:r="http://schemas.openxmlformats.org/officeDocument/2006/relationships" xmlns:p="http://schemas.openxmlformats.org/presentationml/2006/main">
  <p:tag name="OTLMARKERSHAPE" val="OTL"/>
</p:tagLst>
</file>

<file path=ppt/tags/tag108.xml><?xml version="1.0" encoding="utf-8"?>
<p:tagLst xmlns:a="http://schemas.openxmlformats.org/drawingml/2006/main" xmlns:r="http://schemas.openxmlformats.org/officeDocument/2006/relationships" xmlns:p="http://schemas.openxmlformats.org/presentationml/2006/main">
  <p:tag name="OTLMARKERSHAPE" val="OTL"/>
</p:tagLst>
</file>

<file path=ppt/tags/tag1080.xml><?xml version="1.0" encoding="utf-8"?>
<p:tagLst xmlns:a="http://schemas.openxmlformats.org/drawingml/2006/main" xmlns:r="http://schemas.openxmlformats.org/officeDocument/2006/relationships" xmlns:p="http://schemas.openxmlformats.org/presentationml/2006/main">
  <p:tag name="OTLMARKERSHAPE" val="OTL"/>
</p:tagLst>
</file>

<file path=ppt/tags/tag1081.xml><?xml version="1.0" encoding="utf-8"?>
<p:tagLst xmlns:a="http://schemas.openxmlformats.org/drawingml/2006/main" xmlns:r="http://schemas.openxmlformats.org/officeDocument/2006/relationships" xmlns:p="http://schemas.openxmlformats.org/presentationml/2006/main">
  <p:tag name="OTLMARKERSHAPE" val="OTL"/>
</p:tagLst>
</file>

<file path=ppt/tags/tag1082.xml><?xml version="1.0" encoding="utf-8"?>
<p:tagLst xmlns:a="http://schemas.openxmlformats.org/drawingml/2006/main" xmlns:r="http://schemas.openxmlformats.org/officeDocument/2006/relationships" xmlns:p="http://schemas.openxmlformats.org/presentationml/2006/main">
  <p:tag name="OTLMARKERSHAPE" val="OTL"/>
</p:tagLst>
</file>

<file path=ppt/tags/tag1083.xml><?xml version="1.0" encoding="utf-8"?>
<p:tagLst xmlns:a="http://schemas.openxmlformats.org/drawingml/2006/main" xmlns:r="http://schemas.openxmlformats.org/officeDocument/2006/relationships" xmlns:p="http://schemas.openxmlformats.org/presentationml/2006/main">
  <p:tag name="OTLMARKERSHAPE" val="OTL"/>
</p:tagLst>
</file>

<file path=ppt/tags/tag1084.xml><?xml version="1.0" encoding="utf-8"?>
<p:tagLst xmlns:a="http://schemas.openxmlformats.org/drawingml/2006/main" xmlns:r="http://schemas.openxmlformats.org/officeDocument/2006/relationships" xmlns:p="http://schemas.openxmlformats.org/presentationml/2006/main">
  <p:tag name="OTLMARKERSHAPE" val="OTL"/>
</p:tagLst>
</file>

<file path=ppt/tags/tag1085.xml><?xml version="1.0" encoding="utf-8"?>
<p:tagLst xmlns:a="http://schemas.openxmlformats.org/drawingml/2006/main" xmlns:r="http://schemas.openxmlformats.org/officeDocument/2006/relationships" xmlns:p="http://schemas.openxmlformats.org/presentationml/2006/main">
  <p:tag name="OTLMARKERSHAPE" val="OTL"/>
</p:tagLst>
</file>

<file path=ppt/tags/tag1086.xml><?xml version="1.0" encoding="utf-8"?>
<p:tagLst xmlns:a="http://schemas.openxmlformats.org/drawingml/2006/main" xmlns:r="http://schemas.openxmlformats.org/officeDocument/2006/relationships" xmlns:p="http://schemas.openxmlformats.org/presentationml/2006/main">
  <p:tag name="OTLMARKERSHAPE" val="OTL"/>
</p:tagLst>
</file>

<file path=ppt/tags/tag1087.xml><?xml version="1.0" encoding="utf-8"?>
<p:tagLst xmlns:a="http://schemas.openxmlformats.org/drawingml/2006/main" xmlns:r="http://schemas.openxmlformats.org/officeDocument/2006/relationships" xmlns:p="http://schemas.openxmlformats.org/presentationml/2006/main">
  <p:tag name="OTLMARKERSHAPE" val="OTL"/>
</p:tagLst>
</file>

<file path=ppt/tags/tag1088.xml><?xml version="1.0" encoding="utf-8"?>
<p:tagLst xmlns:a="http://schemas.openxmlformats.org/drawingml/2006/main" xmlns:r="http://schemas.openxmlformats.org/officeDocument/2006/relationships" xmlns:p="http://schemas.openxmlformats.org/presentationml/2006/main">
  <p:tag name="OTLMARKERSHAPE" val="OTL"/>
</p:tagLst>
</file>

<file path=ppt/tags/tag1089.xml><?xml version="1.0" encoding="utf-8"?>
<p:tagLst xmlns:a="http://schemas.openxmlformats.org/drawingml/2006/main" xmlns:r="http://schemas.openxmlformats.org/officeDocument/2006/relationships" xmlns:p="http://schemas.openxmlformats.org/presentationml/2006/main">
  <p:tag name="OTLMARKERSHAPE" val="OTL"/>
</p:tagLst>
</file>

<file path=ppt/tags/tag109.xml><?xml version="1.0" encoding="utf-8"?>
<p:tagLst xmlns:a="http://schemas.openxmlformats.org/drawingml/2006/main" xmlns:r="http://schemas.openxmlformats.org/officeDocument/2006/relationships" xmlns:p="http://schemas.openxmlformats.org/presentationml/2006/main">
  <p:tag name="OTLMARKERSHAPE" val="OTL"/>
</p:tagLst>
</file>

<file path=ppt/tags/tag1090.xml><?xml version="1.0" encoding="utf-8"?>
<p:tagLst xmlns:a="http://schemas.openxmlformats.org/drawingml/2006/main" xmlns:r="http://schemas.openxmlformats.org/officeDocument/2006/relationships" xmlns:p="http://schemas.openxmlformats.org/presentationml/2006/main">
  <p:tag name="OTLMARKERSHAPE" val="OTL"/>
</p:tagLst>
</file>

<file path=ppt/tags/tag1091.xml><?xml version="1.0" encoding="utf-8"?>
<p:tagLst xmlns:a="http://schemas.openxmlformats.org/drawingml/2006/main" xmlns:r="http://schemas.openxmlformats.org/officeDocument/2006/relationships" xmlns:p="http://schemas.openxmlformats.org/presentationml/2006/main">
  <p:tag name="OTLMARKERSHAPE" val="OTL"/>
</p:tagLst>
</file>

<file path=ppt/tags/tag1092.xml><?xml version="1.0" encoding="utf-8"?>
<p:tagLst xmlns:a="http://schemas.openxmlformats.org/drawingml/2006/main" xmlns:r="http://schemas.openxmlformats.org/officeDocument/2006/relationships" xmlns:p="http://schemas.openxmlformats.org/presentationml/2006/main">
  <p:tag name="OTLMARKERSHAPE" val="OTL"/>
</p:tagLst>
</file>

<file path=ppt/tags/tag1093.xml><?xml version="1.0" encoding="utf-8"?>
<p:tagLst xmlns:a="http://schemas.openxmlformats.org/drawingml/2006/main" xmlns:r="http://schemas.openxmlformats.org/officeDocument/2006/relationships" xmlns:p="http://schemas.openxmlformats.org/presentationml/2006/main">
  <p:tag name="OTLMARKERSHAPE" val="OTL"/>
</p:tagLst>
</file>

<file path=ppt/tags/tag1094.xml><?xml version="1.0" encoding="utf-8"?>
<p:tagLst xmlns:a="http://schemas.openxmlformats.org/drawingml/2006/main" xmlns:r="http://schemas.openxmlformats.org/officeDocument/2006/relationships" xmlns:p="http://schemas.openxmlformats.org/presentationml/2006/main">
  <p:tag name="OTLMARKERSHAPE" val="OTL"/>
</p:tagLst>
</file>

<file path=ppt/tags/tag1095.xml><?xml version="1.0" encoding="utf-8"?>
<p:tagLst xmlns:a="http://schemas.openxmlformats.org/drawingml/2006/main" xmlns:r="http://schemas.openxmlformats.org/officeDocument/2006/relationships" xmlns:p="http://schemas.openxmlformats.org/presentationml/2006/main">
  <p:tag name="OTLMARKERSHAPE" val="OTL"/>
</p:tagLst>
</file>

<file path=ppt/tags/tag1096.xml><?xml version="1.0" encoding="utf-8"?>
<p:tagLst xmlns:a="http://schemas.openxmlformats.org/drawingml/2006/main" xmlns:r="http://schemas.openxmlformats.org/officeDocument/2006/relationships" xmlns:p="http://schemas.openxmlformats.org/presentationml/2006/main">
  <p:tag name="OTLMARKERSHAPE" val="OTL"/>
</p:tagLst>
</file>

<file path=ppt/tags/tag1097.xml><?xml version="1.0" encoding="utf-8"?>
<p:tagLst xmlns:a="http://schemas.openxmlformats.org/drawingml/2006/main" xmlns:r="http://schemas.openxmlformats.org/officeDocument/2006/relationships" xmlns:p="http://schemas.openxmlformats.org/presentationml/2006/main">
  <p:tag name="OTLMARKERSHAPE" val="OTL"/>
</p:tagLst>
</file>

<file path=ppt/tags/tag1098.xml><?xml version="1.0" encoding="utf-8"?>
<p:tagLst xmlns:a="http://schemas.openxmlformats.org/drawingml/2006/main" xmlns:r="http://schemas.openxmlformats.org/officeDocument/2006/relationships" xmlns:p="http://schemas.openxmlformats.org/presentationml/2006/main">
  <p:tag name="OTLMARKERSHAPE" val="OTL"/>
</p:tagLst>
</file>

<file path=ppt/tags/tag1099.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00.xml><?xml version="1.0" encoding="utf-8"?>
<p:tagLst xmlns:a="http://schemas.openxmlformats.org/drawingml/2006/main" xmlns:r="http://schemas.openxmlformats.org/officeDocument/2006/relationships" xmlns:p="http://schemas.openxmlformats.org/presentationml/2006/main">
  <p:tag name="OTLMARKERSHAPE" val="OTL"/>
</p:tagLst>
</file>

<file path=ppt/tags/tag1101.xml><?xml version="1.0" encoding="utf-8"?>
<p:tagLst xmlns:a="http://schemas.openxmlformats.org/drawingml/2006/main" xmlns:r="http://schemas.openxmlformats.org/officeDocument/2006/relationships" xmlns:p="http://schemas.openxmlformats.org/presentationml/2006/main">
  <p:tag name="OTLMARKERSHAPE" val="OTL"/>
</p:tagLst>
</file>

<file path=ppt/tags/tag1102.xml><?xml version="1.0" encoding="utf-8"?>
<p:tagLst xmlns:a="http://schemas.openxmlformats.org/drawingml/2006/main" xmlns:r="http://schemas.openxmlformats.org/officeDocument/2006/relationships" xmlns:p="http://schemas.openxmlformats.org/presentationml/2006/main">
  <p:tag name="OTLMARKERSHAPE" val="OTL"/>
</p:tagLst>
</file>

<file path=ppt/tags/tag1103.xml><?xml version="1.0" encoding="utf-8"?>
<p:tagLst xmlns:a="http://schemas.openxmlformats.org/drawingml/2006/main" xmlns:r="http://schemas.openxmlformats.org/officeDocument/2006/relationships" xmlns:p="http://schemas.openxmlformats.org/presentationml/2006/main">
  <p:tag name="OTLMARKERSHAPE" val="OTL"/>
</p:tagLst>
</file>

<file path=ppt/tags/tag1104.xml><?xml version="1.0" encoding="utf-8"?>
<p:tagLst xmlns:a="http://schemas.openxmlformats.org/drawingml/2006/main" xmlns:r="http://schemas.openxmlformats.org/officeDocument/2006/relationships" xmlns:p="http://schemas.openxmlformats.org/presentationml/2006/main">
  <p:tag name="OTLMARKERSHAPE" val="OTL"/>
</p:tagLst>
</file>

<file path=ppt/tags/tag1105.xml><?xml version="1.0" encoding="utf-8"?>
<p:tagLst xmlns:a="http://schemas.openxmlformats.org/drawingml/2006/main" xmlns:r="http://schemas.openxmlformats.org/officeDocument/2006/relationships" xmlns:p="http://schemas.openxmlformats.org/presentationml/2006/main">
  <p:tag name="OTLMARKERSHAPE" val="OTL"/>
</p:tagLst>
</file>

<file path=ppt/tags/tag1106.xml><?xml version="1.0" encoding="utf-8"?>
<p:tagLst xmlns:a="http://schemas.openxmlformats.org/drawingml/2006/main" xmlns:r="http://schemas.openxmlformats.org/officeDocument/2006/relationships" xmlns:p="http://schemas.openxmlformats.org/presentationml/2006/main">
  <p:tag name="OTLMARKERSHAPE" val="OTL"/>
</p:tagLst>
</file>

<file path=ppt/tags/tag1107.xml><?xml version="1.0" encoding="utf-8"?>
<p:tagLst xmlns:a="http://schemas.openxmlformats.org/drawingml/2006/main" xmlns:r="http://schemas.openxmlformats.org/officeDocument/2006/relationships" xmlns:p="http://schemas.openxmlformats.org/presentationml/2006/main">
  <p:tag name="OTLMARKERSHAPE" val="OTL"/>
</p:tagLst>
</file>

<file path=ppt/tags/tag1108.xml><?xml version="1.0" encoding="utf-8"?>
<p:tagLst xmlns:a="http://schemas.openxmlformats.org/drawingml/2006/main" xmlns:r="http://schemas.openxmlformats.org/officeDocument/2006/relationships" xmlns:p="http://schemas.openxmlformats.org/presentationml/2006/main">
  <p:tag name="OTLMARKERSHAPE" val="OTL"/>
</p:tagLst>
</file>

<file path=ppt/tags/tag1109.xml><?xml version="1.0" encoding="utf-8"?>
<p:tagLst xmlns:a="http://schemas.openxmlformats.org/drawingml/2006/main" xmlns:r="http://schemas.openxmlformats.org/officeDocument/2006/relationships" xmlns:p="http://schemas.openxmlformats.org/presentationml/2006/main">
  <p:tag name="OTLMARKERSHAPE" val="OTL"/>
</p:tagLst>
</file>

<file path=ppt/tags/tag1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12.xml><?xml version="1.0" encoding="utf-8"?>
<p:tagLst xmlns:a="http://schemas.openxmlformats.org/drawingml/2006/main" xmlns:r="http://schemas.openxmlformats.org/officeDocument/2006/relationships" xmlns:p="http://schemas.openxmlformats.org/presentationml/2006/main">
  <p:tag name="OTLMARKERSHAPE" val="OTL"/>
</p:tagLst>
</file>

<file path=ppt/tags/tag1113.xml><?xml version="1.0" encoding="utf-8"?>
<p:tagLst xmlns:a="http://schemas.openxmlformats.org/drawingml/2006/main" xmlns:r="http://schemas.openxmlformats.org/officeDocument/2006/relationships" xmlns:p="http://schemas.openxmlformats.org/presentationml/2006/main">
  <p:tag name="OTLMARKERSHAPE" val="OTL"/>
</p:tagLst>
</file>

<file path=ppt/tags/tag1114.xml><?xml version="1.0" encoding="utf-8"?>
<p:tagLst xmlns:a="http://schemas.openxmlformats.org/drawingml/2006/main" xmlns:r="http://schemas.openxmlformats.org/officeDocument/2006/relationships" xmlns:p="http://schemas.openxmlformats.org/presentationml/2006/main">
  <p:tag name="OTLMARKERSHAPE" val="OTL"/>
</p:tagLst>
</file>

<file path=ppt/tags/tag1115.xml><?xml version="1.0" encoding="utf-8"?>
<p:tagLst xmlns:a="http://schemas.openxmlformats.org/drawingml/2006/main" xmlns:r="http://schemas.openxmlformats.org/officeDocument/2006/relationships" xmlns:p="http://schemas.openxmlformats.org/presentationml/2006/main">
  <p:tag name="OTLMARKERSHAPE" val="OTL"/>
</p:tagLst>
</file>

<file path=ppt/tags/tag1116.xml><?xml version="1.0" encoding="utf-8"?>
<p:tagLst xmlns:a="http://schemas.openxmlformats.org/drawingml/2006/main" xmlns:r="http://schemas.openxmlformats.org/officeDocument/2006/relationships" xmlns:p="http://schemas.openxmlformats.org/presentationml/2006/main">
  <p:tag name="OTLMARKERSHAPE" val="OTL"/>
</p:tagLst>
</file>

<file path=ppt/tags/tag1117.xml><?xml version="1.0" encoding="utf-8"?>
<p:tagLst xmlns:a="http://schemas.openxmlformats.org/drawingml/2006/main" xmlns:r="http://schemas.openxmlformats.org/officeDocument/2006/relationships" xmlns:p="http://schemas.openxmlformats.org/presentationml/2006/main">
  <p:tag name="OTLMARKERSHAPE" val="OTL"/>
</p:tagLst>
</file>

<file path=ppt/tags/tag1118.xml><?xml version="1.0" encoding="utf-8"?>
<p:tagLst xmlns:a="http://schemas.openxmlformats.org/drawingml/2006/main" xmlns:r="http://schemas.openxmlformats.org/officeDocument/2006/relationships" xmlns:p="http://schemas.openxmlformats.org/presentationml/2006/main">
  <p:tag name="OTLMARKERSHAPE" val="OTL"/>
</p:tagLst>
</file>

<file path=ppt/tags/tag1119.xml><?xml version="1.0" encoding="utf-8"?>
<p:tagLst xmlns:a="http://schemas.openxmlformats.org/drawingml/2006/main" xmlns:r="http://schemas.openxmlformats.org/officeDocument/2006/relationships" xmlns:p="http://schemas.openxmlformats.org/presentationml/2006/main">
  <p:tag name="OTLMARKERSHAPE" val="OTL"/>
</p:tagLst>
</file>

<file path=ppt/tags/tag112.xml><?xml version="1.0" encoding="utf-8"?>
<p:tagLst xmlns:a="http://schemas.openxmlformats.org/drawingml/2006/main" xmlns:r="http://schemas.openxmlformats.org/officeDocument/2006/relationships" xmlns:p="http://schemas.openxmlformats.org/presentationml/2006/main">
  <p:tag name="OTLMARKERSHAPE" val="OTL"/>
</p:tagLst>
</file>

<file path=ppt/tags/tag1120.xml><?xml version="1.0" encoding="utf-8"?>
<p:tagLst xmlns:a="http://schemas.openxmlformats.org/drawingml/2006/main" xmlns:r="http://schemas.openxmlformats.org/officeDocument/2006/relationships" xmlns:p="http://schemas.openxmlformats.org/presentationml/2006/main">
  <p:tag name="OTLMARKERSHAPE" val="OTL"/>
</p:tagLst>
</file>

<file path=ppt/tags/tag1121.xml><?xml version="1.0" encoding="utf-8"?>
<p:tagLst xmlns:a="http://schemas.openxmlformats.org/drawingml/2006/main" xmlns:r="http://schemas.openxmlformats.org/officeDocument/2006/relationships" xmlns:p="http://schemas.openxmlformats.org/presentationml/2006/main">
  <p:tag name="OTLMARKERSHAPE" val="OTL"/>
</p:tagLst>
</file>

<file path=ppt/tags/tag1122.xml><?xml version="1.0" encoding="utf-8"?>
<p:tagLst xmlns:a="http://schemas.openxmlformats.org/drawingml/2006/main" xmlns:r="http://schemas.openxmlformats.org/officeDocument/2006/relationships" xmlns:p="http://schemas.openxmlformats.org/presentationml/2006/main">
  <p:tag name="OTLMARKERSHAPE" val="OTL"/>
</p:tagLst>
</file>

<file path=ppt/tags/tag1123.xml><?xml version="1.0" encoding="utf-8"?>
<p:tagLst xmlns:a="http://schemas.openxmlformats.org/drawingml/2006/main" xmlns:r="http://schemas.openxmlformats.org/officeDocument/2006/relationships" xmlns:p="http://schemas.openxmlformats.org/presentationml/2006/main">
  <p:tag name="OTLMARKERSHAPE" val="OTL"/>
</p:tagLst>
</file>

<file path=ppt/tags/tag1124.xml><?xml version="1.0" encoding="utf-8"?>
<p:tagLst xmlns:a="http://schemas.openxmlformats.org/drawingml/2006/main" xmlns:r="http://schemas.openxmlformats.org/officeDocument/2006/relationships" xmlns:p="http://schemas.openxmlformats.org/presentationml/2006/main">
  <p:tag name="OTLMARKERSHAPE" val="OTL"/>
</p:tagLst>
</file>

<file path=ppt/tags/tag1125.xml><?xml version="1.0" encoding="utf-8"?>
<p:tagLst xmlns:a="http://schemas.openxmlformats.org/drawingml/2006/main" xmlns:r="http://schemas.openxmlformats.org/officeDocument/2006/relationships" xmlns:p="http://schemas.openxmlformats.org/presentationml/2006/main">
  <p:tag name="OTLMARKERSHAPE" val="OTL"/>
</p:tagLst>
</file>

<file path=ppt/tags/tag1126.xml><?xml version="1.0" encoding="utf-8"?>
<p:tagLst xmlns:a="http://schemas.openxmlformats.org/drawingml/2006/main" xmlns:r="http://schemas.openxmlformats.org/officeDocument/2006/relationships" xmlns:p="http://schemas.openxmlformats.org/presentationml/2006/main">
  <p:tag name="OTLMARKERSHAPE" val="OTL"/>
</p:tagLst>
</file>

<file path=ppt/tags/tag1127.xml><?xml version="1.0" encoding="utf-8"?>
<p:tagLst xmlns:a="http://schemas.openxmlformats.org/drawingml/2006/main" xmlns:r="http://schemas.openxmlformats.org/officeDocument/2006/relationships" xmlns:p="http://schemas.openxmlformats.org/presentationml/2006/main">
  <p:tag name="OTLMARKERSHAPE" val="OTL"/>
</p:tagLst>
</file>

<file path=ppt/tags/tag1128.xml><?xml version="1.0" encoding="utf-8"?>
<p:tagLst xmlns:a="http://schemas.openxmlformats.org/drawingml/2006/main" xmlns:r="http://schemas.openxmlformats.org/officeDocument/2006/relationships" xmlns:p="http://schemas.openxmlformats.org/presentationml/2006/main">
  <p:tag name="OTLMARKERSHAPE" val="OTL"/>
</p:tagLst>
</file>

<file path=ppt/tags/tag1129.xml><?xml version="1.0" encoding="utf-8"?>
<p:tagLst xmlns:a="http://schemas.openxmlformats.org/drawingml/2006/main" xmlns:r="http://schemas.openxmlformats.org/officeDocument/2006/relationships" xmlns:p="http://schemas.openxmlformats.org/presentationml/2006/main">
  <p:tag name="OTLMARKERSHAPE" val="OTL"/>
</p:tagLst>
</file>

<file path=ppt/tags/tag113.xml><?xml version="1.0" encoding="utf-8"?>
<p:tagLst xmlns:a="http://schemas.openxmlformats.org/drawingml/2006/main" xmlns:r="http://schemas.openxmlformats.org/officeDocument/2006/relationships" xmlns:p="http://schemas.openxmlformats.org/presentationml/2006/main">
  <p:tag name="OTLMARKERSHAPE" val="OTL"/>
</p:tagLst>
</file>

<file path=ppt/tags/tag1130.xml><?xml version="1.0" encoding="utf-8"?>
<p:tagLst xmlns:a="http://schemas.openxmlformats.org/drawingml/2006/main" xmlns:r="http://schemas.openxmlformats.org/officeDocument/2006/relationships" xmlns:p="http://schemas.openxmlformats.org/presentationml/2006/main">
  <p:tag name="OTLMARKERSHAPE" val="OTL"/>
</p:tagLst>
</file>

<file path=ppt/tags/tag1131.xml><?xml version="1.0" encoding="utf-8"?>
<p:tagLst xmlns:a="http://schemas.openxmlformats.org/drawingml/2006/main" xmlns:r="http://schemas.openxmlformats.org/officeDocument/2006/relationships" xmlns:p="http://schemas.openxmlformats.org/presentationml/2006/main">
  <p:tag name="OTLMARKERSHAPE" val="OTL"/>
</p:tagLst>
</file>

<file path=ppt/tags/tag1132.xml><?xml version="1.0" encoding="utf-8"?>
<p:tagLst xmlns:a="http://schemas.openxmlformats.org/drawingml/2006/main" xmlns:r="http://schemas.openxmlformats.org/officeDocument/2006/relationships" xmlns:p="http://schemas.openxmlformats.org/presentationml/2006/main">
  <p:tag name="OTLMARKERSHAPE" val="OTL"/>
</p:tagLst>
</file>

<file path=ppt/tags/tag1133.xml><?xml version="1.0" encoding="utf-8"?>
<p:tagLst xmlns:a="http://schemas.openxmlformats.org/drawingml/2006/main" xmlns:r="http://schemas.openxmlformats.org/officeDocument/2006/relationships" xmlns:p="http://schemas.openxmlformats.org/presentationml/2006/main">
  <p:tag name="OTLMARKERSHAPE" val="OTL"/>
</p:tagLst>
</file>

<file path=ppt/tags/tag1134.xml><?xml version="1.0" encoding="utf-8"?>
<p:tagLst xmlns:a="http://schemas.openxmlformats.org/drawingml/2006/main" xmlns:r="http://schemas.openxmlformats.org/officeDocument/2006/relationships" xmlns:p="http://schemas.openxmlformats.org/presentationml/2006/main">
  <p:tag name="OTLMARKERSHAPE" val="OTL"/>
</p:tagLst>
</file>

<file path=ppt/tags/tag1135.xml><?xml version="1.0" encoding="utf-8"?>
<p:tagLst xmlns:a="http://schemas.openxmlformats.org/drawingml/2006/main" xmlns:r="http://schemas.openxmlformats.org/officeDocument/2006/relationships" xmlns:p="http://schemas.openxmlformats.org/presentationml/2006/main">
  <p:tag name="OTLMARKERSHAPE" val="OTL"/>
</p:tagLst>
</file>

<file path=ppt/tags/tag1136.xml><?xml version="1.0" encoding="utf-8"?>
<p:tagLst xmlns:a="http://schemas.openxmlformats.org/drawingml/2006/main" xmlns:r="http://schemas.openxmlformats.org/officeDocument/2006/relationships" xmlns:p="http://schemas.openxmlformats.org/presentationml/2006/main">
  <p:tag name="OTLMARKERSHAPE" val="OTL"/>
</p:tagLst>
</file>

<file path=ppt/tags/tag1137.xml><?xml version="1.0" encoding="utf-8"?>
<p:tagLst xmlns:a="http://schemas.openxmlformats.org/drawingml/2006/main" xmlns:r="http://schemas.openxmlformats.org/officeDocument/2006/relationships" xmlns:p="http://schemas.openxmlformats.org/presentationml/2006/main">
  <p:tag name="OTLMARKERSHAPE" val="OTL"/>
</p:tagLst>
</file>

<file path=ppt/tags/tag1138.xml><?xml version="1.0" encoding="utf-8"?>
<p:tagLst xmlns:a="http://schemas.openxmlformats.org/drawingml/2006/main" xmlns:r="http://schemas.openxmlformats.org/officeDocument/2006/relationships" xmlns:p="http://schemas.openxmlformats.org/presentationml/2006/main">
  <p:tag name="OTLMARKERSHAPE" val="OTL"/>
</p:tagLst>
</file>

<file path=ppt/tags/tag1139.xml><?xml version="1.0" encoding="utf-8"?>
<p:tagLst xmlns:a="http://schemas.openxmlformats.org/drawingml/2006/main" xmlns:r="http://schemas.openxmlformats.org/officeDocument/2006/relationships" xmlns:p="http://schemas.openxmlformats.org/presentationml/2006/main">
  <p:tag name="OTLMARKERSHAPE" val="OTL"/>
</p:tagLst>
</file>

<file path=ppt/tags/tag114.xml><?xml version="1.0" encoding="utf-8"?>
<p:tagLst xmlns:a="http://schemas.openxmlformats.org/drawingml/2006/main" xmlns:r="http://schemas.openxmlformats.org/officeDocument/2006/relationships" xmlns:p="http://schemas.openxmlformats.org/presentationml/2006/main">
  <p:tag name="OTLMARKERSHAPE" val="OTL"/>
</p:tagLst>
</file>

<file path=ppt/tags/tag1140.xml><?xml version="1.0" encoding="utf-8"?>
<p:tagLst xmlns:a="http://schemas.openxmlformats.org/drawingml/2006/main" xmlns:r="http://schemas.openxmlformats.org/officeDocument/2006/relationships" xmlns:p="http://schemas.openxmlformats.org/presentationml/2006/main">
  <p:tag name="OTLMARKERSHAPE" val="OTL"/>
</p:tagLst>
</file>

<file path=ppt/tags/tag1141.xml><?xml version="1.0" encoding="utf-8"?>
<p:tagLst xmlns:a="http://schemas.openxmlformats.org/drawingml/2006/main" xmlns:r="http://schemas.openxmlformats.org/officeDocument/2006/relationships" xmlns:p="http://schemas.openxmlformats.org/presentationml/2006/main">
  <p:tag name="OTLMARKERSHAPE" val="OTL"/>
</p:tagLst>
</file>

<file path=ppt/tags/tag1142.xml><?xml version="1.0" encoding="utf-8"?>
<p:tagLst xmlns:a="http://schemas.openxmlformats.org/drawingml/2006/main" xmlns:r="http://schemas.openxmlformats.org/officeDocument/2006/relationships" xmlns:p="http://schemas.openxmlformats.org/presentationml/2006/main">
  <p:tag name="OTLMARKERSHAPE" val="OTL"/>
</p:tagLst>
</file>

<file path=ppt/tags/tag1143.xml><?xml version="1.0" encoding="utf-8"?>
<p:tagLst xmlns:a="http://schemas.openxmlformats.org/drawingml/2006/main" xmlns:r="http://schemas.openxmlformats.org/officeDocument/2006/relationships" xmlns:p="http://schemas.openxmlformats.org/presentationml/2006/main">
  <p:tag name="OTLMARKERSHAPE" val="OTL"/>
</p:tagLst>
</file>

<file path=ppt/tags/tag1144.xml><?xml version="1.0" encoding="utf-8"?>
<p:tagLst xmlns:a="http://schemas.openxmlformats.org/drawingml/2006/main" xmlns:r="http://schemas.openxmlformats.org/officeDocument/2006/relationships" xmlns:p="http://schemas.openxmlformats.org/presentationml/2006/main">
  <p:tag name="OTLMARKERSHAPE" val="OTL"/>
</p:tagLst>
</file>

<file path=ppt/tags/tag1145.xml><?xml version="1.0" encoding="utf-8"?>
<p:tagLst xmlns:a="http://schemas.openxmlformats.org/drawingml/2006/main" xmlns:r="http://schemas.openxmlformats.org/officeDocument/2006/relationships" xmlns:p="http://schemas.openxmlformats.org/presentationml/2006/main">
  <p:tag name="OTLMARKERSHAPE" val="OTL"/>
</p:tagLst>
</file>

<file path=ppt/tags/tag1146.xml><?xml version="1.0" encoding="utf-8"?>
<p:tagLst xmlns:a="http://schemas.openxmlformats.org/drawingml/2006/main" xmlns:r="http://schemas.openxmlformats.org/officeDocument/2006/relationships" xmlns:p="http://schemas.openxmlformats.org/presentationml/2006/main">
  <p:tag name="OTLMARKERSHAPE" val="OTL"/>
</p:tagLst>
</file>

<file path=ppt/tags/tag1147.xml><?xml version="1.0" encoding="utf-8"?>
<p:tagLst xmlns:a="http://schemas.openxmlformats.org/drawingml/2006/main" xmlns:r="http://schemas.openxmlformats.org/officeDocument/2006/relationships" xmlns:p="http://schemas.openxmlformats.org/presentationml/2006/main">
  <p:tag name="OTLMARKERSHAPE" val="OTL"/>
</p:tagLst>
</file>

<file path=ppt/tags/tag1148.xml><?xml version="1.0" encoding="utf-8"?>
<p:tagLst xmlns:a="http://schemas.openxmlformats.org/drawingml/2006/main" xmlns:r="http://schemas.openxmlformats.org/officeDocument/2006/relationships" xmlns:p="http://schemas.openxmlformats.org/presentationml/2006/main">
  <p:tag name="OTLMARKERSHAPE" val="OTL"/>
</p:tagLst>
</file>

<file path=ppt/tags/tag1149.xml><?xml version="1.0" encoding="utf-8"?>
<p:tagLst xmlns:a="http://schemas.openxmlformats.org/drawingml/2006/main" xmlns:r="http://schemas.openxmlformats.org/officeDocument/2006/relationships" xmlns:p="http://schemas.openxmlformats.org/presentationml/2006/main">
  <p:tag name="OTLMARKERSHAPE" val="OTL"/>
</p:tagLst>
</file>

<file path=ppt/tags/tag115.xml><?xml version="1.0" encoding="utf-8"?>
<p:tagLst xmlns:a="http://schemas.openxmlformats.org/drawingml/2006/main" xmlns:r="http://schemas.openxmlformats.org/officeDocument/2006/relationships" xmlns:p="http://schemas.openxmlformats.org/presentationml/2006/main">
  <p:tag name="OTLMARKERSHAPE" val="OTL"/>
</p:tagLst>
</file>

<file path=ppt/tags/tag1150.xml><?xml version="1.0" encoding="utf-8"?>
<p:tagLst xmlns:a="http://schemas.openxmlformats.org/drawingml/2006/main" xmlns:r="http://schemas.openxmlformats.org/officeDocument/2006/relationships" xmlns:p="http://schemas.openxmlformats.org/presentationml/2006/main">
  <p:tag name="OTLMARKERSHAPE" val="OTL"/>
</p:tagLst>
</file>

<file path=ppt/tags/tag1151.xml><?xml version="1.0" encoding="utf-8"?>
<p:tagLst xmlns:a="http://schemas.openxmlformats.org/drawingml/2006/main" xmlns:r="http://schemas.openxmlformats.org/officeDocument/2006/relationships" xmlns:p="http://schemas.openxmlformats.org/presentationml/2006/main">
  <p:tag name="OTLMARKERSHAPE" val="OTL"/>
</p:tagLst>
</file>

<file path=ppt/tags/tag1152.xml><?xml version="1.0" encoding="utf-8"?>
<p:tagLst xmlns:a="http://schemas.openxmlformats.org/drawingml/2006/main" xmlns:r="http://schemas.openxmlformats.org/officeDocument/2006/relationships" xmlns:p="http://schemas.openxmlformats.org/presentationml/2006/main">
  <p:tag name="OTLMARKERSHAPE" val="OTL"/>
</p:tagLst>
</file>

<file path=ppt/tags/tag1153.xml><?xml version="1.0" encoding="utf-8"?>
<p:tagLst xmlns:a="http://schemas.openxmlformats.org/drawingml/2006/main" xmlns:r="http://schemas.openxmlformats.org/officeDocument/2006/relationships" xmlns:p="http://schemas.openxmlformats.org/presentationml/2006/main">
  <p:tag name="OTLMARKERSHAPE" val="OTL"/>
</p:tagLst>
</file>

<file path=ppt/tags/tag1154.xml><?xml version="1.0" encoding="utf-8"?>
<p:tagLst xmlns:a="http://schemas.openxmlformats.org/drawingml/2006/main" xmlns:r="http://schemas.openxmlformats.org/officeDocument/2006/relationships" xmlns:p="http://schemas.openxmlformats.org/presentationml/2006/main">
  <p:tag name="OTLMARKERSHAPE" val="OTL"/>
</p:tagLst>
</file>

<file path=ppt/tags/tag1155.xml><?xml version="1.0" encoding="utf-8"?>
<p:tagLst xmlns:a="http://schemas.openxmlformats.org/drawingml/2006/main" xmlns:r="http://schemas.openxmlformats.org/officeDocument/2006/relationships" xmlns:p="http://schemas.openxmlformats.org/presentationml/2006/main">
  <p:tag name="OTLMARKERSHAPE" val="OTL"/>
</p:tagLst>
</file>

<file path=ppt/tags/tag1156.xml><?xml version="1.0" encoding="utf-8"?>
<p:tagLst xmlns:a="http://schemas.openxmlformats.org/drawingml/2006/main" xmlns:r="http://schemas.openxmlformats.org/officeDocument/2006/relationships" xmlns:p="http://schemas.openxmlformats.org/presentationml/2006/main">
  <p:tag name="OTLMARKERSHAPE" val="OTL"/>
</p:tagLst>
</file>

<file path=ppt/tags/tag1157.xml><?xml version="1.0" encoding="utf-8"?>
<p:tagLst xmlns:a="http://schemas.openxmlformats.org/drawingml/2006/main" xmlns:r="http://schemas.openxmlformats.org/officeDocument/2006/relationships" xmlns:p="http://schemas.openxmlformats.org/presentationml/2006/main">
  <p:tag name="OTLMARKERSHAPE" val="OTL"/>
</p:tagLst>
</file>

<file path=ppt/tags/tag1158.xml><?xml version="1.0" encoding="utf-8"?>
<p:tagLst xmlns:a="http://schemas.openxmlformats.org/drawingml/2006/main" xmlns:r="http://schemas.openxmlformats.org/officeDocument/2006/relationships" xmlns:p="http://schemas.openxmlformats.org/presentationml/2006/main">
  <p:tag name="OTLMARKERSHAPE" val="OTL"/>
</p:tagLst>
</file>

<file path=ppt/tags/tag1159.xml><?xml version="1.0" encoding="utf-8"?>
<p:tagLst xmlns:a="http://schemas.openxmlformats.org/drawingml/2006/main" xmlns:r="http://schemas.openxmlformats.org/officeDocument/2006/relationships" xmlns:p="http://schemas.openxmlformats.org/presentationml/2006/main">
  <p:tag name="OTLMARKERSHAPE" val="OTL"/>
</p:tagLst>
</file>

<file path=ppt/tags/tag116.xml><?xml version="1.0" encoding="utf-8"?>
<p:tagLst xmlns:a="http://schemas.openxmlformats.org/drawingml/2006/main" xmlns:r="http://schemas.openxmlformats.org/officeDocument/2006/relationships" xmlns:p="http://schemas.openxmlformats.org/presentationml/2006/main">
  <p:tag name="OTLMARKERSHAPE" val="OTL"/>
</p:tagLst>
</file>

<file path=ppt/tags/tag1160.xml><?xml version="1.0" encoding="utf-8"?>
<p:tagLst xmlns:a="http://schemas.openxmlformats.org/drawingml/2006/main" xmlns:r="http://schemas.openxmlformats.org/officeDocument/2006/relationships" xmlns:p="http://schemas.openxmlformats.org/presentationml/2006/main">
  <p:tag name="OTLMARKERSHAPE" val="OTL"/>
</p:tagLst>
</file>

<file path=ppt/tags/tag1161.xml><?xml version="1.0" encoding="utf-8"?>
<p:tagLst xmlns:a="http://schemas.openxmlformats.org/drawingml/2006/main" xmlns:r="http://schemas.openxmlformats.org/officeDocument/2006/relationships" xmlns:p="http://schemas.openxmlformats.org/presentationml/2006/main">
  <p:tag name="OTLMARKERSHAPE" val="OTL"/>
</p:tagLst>
</file>

<file path=ppt/tags/tag1162.xml><?xml version="1.0" encoding="utf-8"?>
<p:tagLst xmlns:a="http://schemas.openxmlformats.org/drawingml/2006/main" xmlns:r="http://schemas.openxmlformats.org/officeDocument/2006/relationships" xmlns:p="http://schemas.openxmlformats.org/presentationml/2006/main">
  <p:tag name="OTLMARKERSHAPE" val="OTL"/>
</p:tagLst>
</file>

<file path=ppt/tags/tag1163.xml><?xml version="1.0" encoding="utf-8"?>
<p:tagLst xmlns:a="http://schemas.openxmlformats.org/drawingml/2006/main" xmlns:r="http://schemas.openxmlformats.org/officeDocument/2006/relationships" xmlns:p="http://schemas.openxmlformats.org/presentationml/2006/main">
  <p:tag name="OTLMARKERSHAPE" val="OTL"/>
</p:tagLst>
</file>

<file path=ppt/tags/tag1164.xml><?xml version="1.0" encoding="utf-8"?>
<p:tagLst xmlns:a="http://schemas.openxmlformats.org/drawingml/2006/main" xmlns:r="http://schemas.openxmlformats.org/officeDocument/2006/relationships" xmlns:p="http://schemas.openxmlformats.org/presentationml/2006/main">
  <p:tag name="OTLMARKERSHAPE" val="OTL"/>
</p:tagLst>
</file>

<file path=ppt/tags/tag1165.xml><?xml version="1.0" encoding="utf-8"?>
<p:tagLst xmlns:a="http://schemas.openxmlformats.org/drawingml/2006/main" xmlns:r="http://schemas.openxmlformats.org/officeDocument/2006/relationships" xmlns:p="http://schemas.openxmlformats.org/presentationml/2006/main">
  <p:tag name="OTLMARKERSHAPE" val="OTL"/>
</p:tagLst>
</file>

<file path=ppt/tags/tag1166.xml><?xml version="1.0" encoding="utf-8"?>
<p:tagLst xmlns:a="http://schemas.openxmlformats.org/drawingml/2006/main" xmlns:r="http://schemas.openxmlformats.org/officeDocument/2006/relationships" xmlns:p="http://schemas.openxmlformats.org/presentationml/2006/main">
  <p:tag name="OTLMARKERSHAPE" val="OTL"/>
</p:tagLst>
</file>

<file path=ppt/tags/tag1167.xml><?xml version="1.0" encoding="utf-8"?>
<p:tagLst xmlns:a="http://schemas.openxmlformats.org/drawingml/2006/main" xmlns:r="http://schemas.openxmlformats.org/officeDocument/2006/relationships" xmlns:p="http://schemas.openxmlformats.org/presentationml/2006/main">
  <p:tag name="OTLMARKERSHAPE" val="OTL"/>
</p:tagLst>
</file>

<file path=ppt/tags/tag1168.xml><?xml version="1.0" encoding="utf-8"?>
<p:tagLst xmlns:a="http://schemas.openxmlformats.org/drawingml/2006/main" xmlns:r="http://schemas.openxmlformats.org/officeDocument/2006/relationships" xmlns:p="http://schemas.openxmlformats.org/presentationml/2006/main">
  <p:tag name="OTLMARKERSHAPE" val="OTL"/>
</p:tagLst>
</file>

<file path=ppt/tags/tag1169.xml><?xml version="1.0" encoding="utf-8"?>
<p:tagLst xmlns:a="http://schemas.openxmlformats.org/drawingml/2006/main" xmlns:r="http://schemas.openxmlformats.org/officeDocument/2006/relationships" xmlns:p="http://schemas.openxmlformats.org/presentationml/2006/main">
  <p:tag name="OTLMARKERSHAPE" val="OTL"/>
</p:tagLst>
</file>

<file path=ppt/tags/tag117.xml><?xml version="1.0" encoding="utf-8"?>
<p:tagLst xmlns:a="http://schemas.openxmlformats.org/drawingml/2006/main" xmlns:r="http://schemas.openxmlformats.org/officeDocument/2006/relationships" xmlns:p="http://schemas.openxmlformats.org/presentationml/2006/main">
  <p:tag name="OTLMARKERSHAPE" val="OTL"/>
</p:tagLst>
</file>

<file path=ppt/tags/tag1170.xml><?xml version="1.0" encoding="utf-8"?>
<p:tagLst xmlns:a="http://schemas.openxmlformats.org/drawingml/2006/main" xmlns:r="http://schemas.openxmlformats.org/officeDocument/2006/relationships" xmlns:p="http://schemas.openxmlformats.org/presentationml/2006/main">
  <p:tag name="OTLMARKERSHAPE" val="OTL"/>
</p:tagLst>
</file>

<file path=ppt/tags/tag1171.xml><?xml version="1.0" encoding="utf-8"?>
<p:tagLst xmlns:a="http://schemas.openxmlformats.org/drawingml/2006/main" xmlns:r="http://schemas.openxmlformats.org/officeDocument/2006/relationships" xmlns:p="http://schemas.openxmlformats.org/presentationml/2006/main">
  <p:tag name="OTLMARKERSHAPE" val="OTL"/>
</p:tagLst>
</file>

<file path=ppt/tags/tag1172.xml><?xml version="1.0" encoding="utf-8"?>
<p:tagLst xmlns:a="http://schemas.openxmlformats.org/drawingml/2006/main" xmlns:r="http://schemas.openxmlformats.org/officeDocument/2006/relationships" xmlns:p="http://schemas.openxmlformats.org/presentationml/2006/main">
  <p:tag name="OTLMARKERSHAPE" val="OTL"/>
</p:tagLst>
</file>

<file path=ppt/tags/tag1173.xml><?xml version="1.0" encoding="utf-8"?>
<p:tagLst xmlns:a="http://schemas.openxmlformats.org/drawingml/2006/main" xmlns:r="http://schemas.openxmlformats.org/officeDocument/2006/relationships" xmlns:p="http://schemas.openxmlformats.org/presentationml/2006/main">
  <p:tag name="OTLMARKERSHAPE" val="OTL"/>
</p:tagLst>
</file>

<file path=ppt/tags/tag1174.xml><?xml version="1.0" encoding="utf-8"?>
<p:tagLst xmlns:a="http://schemas.openxmlformats.org/drawingml/2006/main" xmlns:r="http://schemas.openxmlformats.org/officeDocument/2006/relationships" xmlns:p="http://schemas.openxmlformats.org/presentationml/2006/main">
  <p:tag name="OTLMARKERSHAPE" val="OTL"/>
</p:tagLst>
</file>

<file path=ppt/tags/tag1175.xml><?xml version="1.0" encoding="utf-8"?>
<p:tagLst xmlns:a="http://schemas.openxmlformats.org/drawingml/2006/main" xmlns:r="http://schemas.openxmlformats.org/officeDocument/2006/relationships" xmlns:p="http://schemas.openxmlformats.org/presentationml/2006/main">
  <p:tag name="OTLMARKERSHAPE" val="OTL"/>
</p:tagLst>
</file>

<file path=ppt/tags/tag1176.xml><?xml version="1.0" encoding="utf-8"?>
<p:tagLst xmlns:a="http://schemas.openxmlformats.org/drawingml/2006/main" xmlns:r="http://schemas.openxmlformats.org/officeDocument/2006/relationships" xmlns:p="http://schemas.openxmlformats.org/presentationml/2006/main">
  <p:tag name="OTLMARKERSHAPE" val="OTL"/>
</p:tagLst>
</file>

<file path=ppt/tags/tag1177.xml><?xml version="1.0" encoding="utf-8"?>
<p:tagLst xmlns:a="http://schemas.openxmlformats.org/drawingml/2006/main" xmlns:r="http://schemas.openxmlformats.org/officeDocument/2006/relationships" xmlns:p="http://schemas.openxmlformats.org/presentationml/2006/main">
  <p:tag name="OTLMARKERSHAPE" val="OTL"/>
</p:tagLst>
</file>

<file path=ppt/tags/tag1178.xml><?xml version="1.0" encoding="utf-8"?>
<p:tagLst xmlns:a="http://schemas.openxmlformats.org/drawingml/2006/main" xmlns:r="http://schemas.openxmlformats.org/officeDocument/2006/relationships" xmlns:p="http://schemas.openxmlformats.org/presentationml/2006/main">
  <p:tag name="OTLMARKERSHAPE" val="OTL"/>
</p:tagLst>
</file>

<file path=ppt/tags/tag1179.xml><?xml version="1.0" encoding="utf-8"?>
<p:tagLst xmlns:a="http://schemas.openxmlformats.org/drawingml/2006/main" xmlns:r="http://schemas.openxmlformats.org/officeDocument/2006/relationships" xmlns:p="http://schemas.openxmlformats.org/presentationml/2006/main">
  <p:tag name="OTLMARKERSHAPE" val="OTL"/>
</p:tagLst>
</file>

<file path=ppt/tags/tag118.xml><?xml version="1.0" encoding="utf-8"?>
<p:tagLst xmlns:a="http://schemas.openxmlformats.org/drawingml/2006/main" xmlns:r="http://schemas.openxmlformats.org/officeDocument/2006/relationships" xmlns:p="http://schemas.openxmlformats.org/presentationml/2006/main">
  <p:tag name="OTLMARKERSHAPE" val="OTL"/>
</p:tagLst>
</file>

<file path=ppt/tags/tag1180.xml><?xml version="1.0" encoding="utf-8"?>
<p:tagLst xmlns:a="http://schemas.openxmlformats.org/drawingml/2006/main" xmlns:r="http://schemas.openxmlformats.org/officeDocument/2006/relationships" xmlns:p="http://schemas.openxmlformats.org/presentationml/2006/main">
  <p:tag name="OTLMARKERSHAPE" val="OTL"/>
</p:tagLst>
</file>

<file path=ppt/tags/tag1181.xml><?xml version="1.0" encoding="utf-8"?>
<p:tagLst xmlns:a="http://schemas.openxmlformats.org/drawingml/2006/main" xmlns:r="http://schemas.openxmlformats.org/officeDocument/2006/relationships" xmlns:p="http://schemas.openxmlformats.org/presentationml/2006/main">
  <p:tag name="OTLMARKERSHAPE" val="OTL"/>
</p:tagLst>
</file>

<file path=ppt/tags/tag1182.xml><?xml version="1.0" encoding="utf-8"?>
<p:tagLst xmlns:a="http://schemas.openxmlformats.org/drawingml/2006/main" xmlns:r="http://schemas.openxmlformats.org/officeDocument/2006/relationships" xmlns:p="http://schemas.openxmlformats.org/presentationml/2006/main">
  <p:tag name="OTLMARKERSHAPE" val="OTL"/>
</p:tagLst>
</file>

<file path=ppt/tags/tag1183.xml><?xml version="1.0" encoding="utf-8"?>
<p:tagLst xmlns:a="http://schemas.openxmlformats.org/drawingml/2006/main" xmlns:r="http://schemas.openxmlformats.org/officeDocument/2006/relationships" xmlns:p="http://schemas.openxmlformats.org/presentationml/2006/main">
  <p:tag name="OTLMARKERSHAPE" val="OTL"/>
</p:tagLst>
</file>

<file path=ppt/tags/tag1184.xml><?xml version="1.0" encoding="utf-8"?>
<p:tagLst xmlns:a="http://schemas.openxmlformats.org/drawingml/2006/main" xmlns:r="http://schemas.openxmlformats.org/officeDocument/2006/relationships" xmlns:p="http://schemas.openxmlformats.org/presentationml/2006/main">
  <p:tag name="OTLMARKERSHAPE" val="OTL"/>
</p:tagLst>
</file>

<file path=ppt/tags/tag1185.xml><?xml version="1.0" encoding="utf-8"?>
<p:tagLst xmlns:a="http://schemas.openxmlformats.org/drawingml/2006/main" xmlns:r="http://schemas.openxmlformats.org/officeDocument/2006/relationships" xmlns:p="http://schemas.openxmlformats.org/presentationml/2006/main">
  <p:tag name="OTLMARKERSHAPE" val="OTL"/>
</p:tagLst>
</file>

<file path=ppt/tags/tag1186.xml><?xml version="1.0" encoding="utf-8"?>
<p:tagLst xmlns:a="http://schemas.openxmlformats.org/drawingml/2006/main" xmlns:r="http://schemas.openxmlformats.org/officeDocument/2006/relationships" xmlns:p="http://schemas.openxmlformats.org/presentationml/2006/main">
  <p:tag name="OTLMARKERSHAPE" val="OTL"/>
</p:tagLst>
</file>

<file path=ppt/tags/tag1187.xml><?xml version="1.0" encoding="utf-8"?>
<p:tagLst xmlns:a="http://schemas.openxmlformats.org/drawingml/2006/main" xmlns:r="http://schemas.openxmlformats.org/officeDocument/2006/relationships" xmlns:p="http://schemas.openxmlformats.org/presentationml/2006/main">
  <p:tag name="OTLMARKERSHAPE" val="OTL"/>
</p:tagLst>
</file>

<file path=ppt/tags/tag1188.xml><?xml version="1.0" encoding="utf-8"?>
<p:tagLst xmlns:a="http://schemas.openxmlformats.org/drawingml/2006/main" xmlns:r="http://schemas.openxmlformats.org/officeDocument/2006/relationships" xmlns:p="http://schemas.openxmlformats.org/presentationml/2006/main">
  <p:tag name="OTLMARKERSHAPE" val="OTL"/>
</p:tagLst>
</file>

<file path=ppt/tags/tag1189.xml><?xml version="1.0" encoding="utf-8"?>
<p:tagLst xmlns:a="http://schemas.openxmlformats.org/drawingml/2006/main" xmlns:r="http://schemas.openxmlformats.org/officeDocument/2006/relationships" xmlns:p="http://schemas.openxmlformats.org/presentationml/2006/main">
  <p:tag name="OTLMARKERSHAPE" val="OTL"/>
</p:tagLst>
</file>

<file path=ppt/tags/tag119.xml><?xml version="1.0" encoding="utf-8"?>
<p:tagLst xmlns:a="http://schemas.openxmlformats.org/drawingml/2006/main" xmlns:r="http://schemas.openxmlformats.org/officeDocument/2006/relationships" xmlns:p="http://schemas.openxmlformats.org/presentationml/2006/main">
  <p:tag name="OTLMARKERSHAPE" val="OTL"/>
</p:tagLst>
</file>

<file path=ppt/tags/tag1190.xml><?xml version="1.0" encoding="utf-8"?>
<p:tagLst xmlns:a="http://schemas.openxmlformats.org/drawingml/2006/main" xmlns:r="http://schemas.openxmlformats.org/officeDocument/2006/relationships" xmlns:p="http://schemas.openxmlformats.org/presentationml/2006/main">
  <p:tag name="OTLMARKERSHAPE" val="OTL"/>
</p:tagLst>
</file>

<file path=ppt/tags/tag1191.xml><?xml version="1.0" encoding="utf-8"?>
<p:tagLst xmlns:a="http://schemas.openxmlformats.org/drawingml/2006/main" xmlns:r="http://schemas.openxmlformats.org/officeDocument/2006/relationships" xmlns:p="http://schemas.openxmlformats.org/presentationml/2006/main">
  <p:tag name="OTLMARKERSHAPE" val="OTL"/>
</p:tagLst>
</file>

<file path=ppt/tags/tag1192.xml><?xml version="1.0" encoding="utf-8"?>
<p:tagLst xmlns:a="http://schemas.openxmlformats.org/drawingml/2006/main" xmlns:r="http://schemas.openxmlformats.org/officeDocument/2006/relationships" xmlns:p="http://schemas.openxmlformats.org/presentationml/2006/main">
  <p:tag name="OTLMARKERSHAPE" val="OTL"/>
</p:tagLst>
</file>

<file path=ppt/tags/tag1193.xml><?xml version="1.0" encoding="utf-8"?>
<p:tagLst xmlns:a="http://schemas.openxmlformats.org/drawingml/2006/main" xmlns:r="http://schemas.openxmlformats.org/officeDocument/2006/relationships" xmlns:p="http://schemas.openxmlformats.org/presentationml/2006/main">
  <p:tag name="OTLMARKERSHAPE" val="OTL"/>
</p:tagLst>
</file>

<file path=ppt/tags/tag1194.xml><?xml version="1.0" encoding="utf-8"?>
<p:tagLst xmlns:a="http://schemas.openxmlformats.org/drawingml/2006/main" xmlns:r="http://schemas.openxmlformats.org/officeDocument/2006/relationships" xmlns:p="http://schemas.openxmlformats.org/presentationml/2006/main">
  <p:tag name="OTLMARKERSHAPE" val="OTL"/>
</p:tagLst>
</file>

<file path=ppt/tags/tag1195.xml><?xml version="1.0" encoding="utf-8"?>
<p:tagLst xmlns:a="http://schemas.openxmlformats.org/drawingml/2006/main" xmlns:r="http://schemas.openxmlformats.org/officeDocument/2006/relationships" xmlns:p="http://schemas.openxmlformats.org/presentationml/2006/main">
  <p:tag name="OTLMARKERSHAPE" val="OTL"/>
</p:tagLst>
</file>

<file path=ppt/tags/tag1196.xml><?xml version="1.0" encoding="utf-8"?>
<p:tagLst xmlns:a="http://schemas.openxmlformats.org/drawingml/2006/main" xmlns:r="http://schemas.openxmlformats.org/officeDocument/2006/relationships" xmlns:p="http://schemas.openxmlformats.org/presentationml/2006/main">
  <p:tag name="OTLMARKERSHAPE" val="OTL"/>
</p:tagLst>
</file>

<file path=ppt/tags/tag1197.xml><?xml version="1.0" encoding="utf-8"?>
<p:tagLst xmlns:a="http://schemas.openxmlformats.org/drawingml/2006/main" xmlns:r="http://schemas.openxmlformats.org/officeDocument/2006/relationships" xmlns:p="http://schemas.openxmlformats.org/presentationml/2006/main">
  <p:tag name="OTLMARKERSHAPE" val="OTL"/>
</p:tagLst>
</file>

<file path=ppt/tags/tag1198.xml><?xml version="1.0" encoding="utf-8"?>
<p:tagLst xmlns:a="http://schemas.openxmlformats.org/drawingml/2006/main" xmlns:r="http://schemas.openxmlformats.org/officeDocument/2006/relationships" xmlns:p="http://schemas.openxmlformats.org/presentationml/2006/main">
  <p:tag name="OTLMARKERSHAPE" val="OTL"/>
</p:tagLst>
</file>

<file path=ppt/tags/tag1199.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20.xml><?xml version="1.0" encoding="utf-8"?>
<p:tagLst xmlns:a="http://schemas.openxmlformats.org/drawingml/2006/main" xmlns:r="http://schemas.openxmlformats.org/officeDocument/2006/relationships" xmlns:p="http://schemas.openxmlformats.org/presentationml/2006/main">
  <p:tag name="OTLMARKERSHAPE" val="OTL"/>
</p:tagLst>
</file>

<file path=ppt/tags/tag1200.xml><?xml version="1.0" encoding="utf-8"?>
<p:tagLst xmlns:a="http://schemas.openxmlformats.org/drawingml/2006/main" xmlns:r="http://schemas.openxmlformats.org/officeDocument/2006/relationships" xmlns:p="http://schemas.openxmlformats.org/presentationml/2006/main">
  <p:tag name="OTLMARKERSHAPE" val="OTL"/>
</p:tagLst>
</file>

<file path=ppt/tags/tag1201.xml><?xml version="1.0" encoding="utf-8"?>
<p:tagLst xmlns:a="http://schemas.openxmlformats.org/drawingml/2006/main" xmlns:r="http://schemas.openxmlformats.org/officeDocument/2006/relationships" xmlns:p="http://schemas.openxmlformats.org/presentationml/2006/main">
  <p:tag name="OTLMARKERSHAPE" val="OTL"/>
</p:tagLst>
</file>

<file path=ppt/tags/tag1202.xml><?xml version="1.0" encoding="utf-8"?>
<p:tagLst xmlns:a="http://schemas.openxmlformats.org/drawingml/2006/main" xmlns:r="http://schemas.openxmlformats.org/officeDocument/2006/relationships" xmlns:p="http://schemas.openxmlformats.org/presentationml/2006/main">
  <p:tag name="OTLMARKERSHAPE" val="OTL"/>
</p:tagLst>
</file>

<file path=ppt/tags/tag1203.xml><?xml version="1.0" encoding="utf-8"?>
<p:tagLst xmlns:a="http://schemas.openxmlformats.org/drawingml/2006/main" xmlns:r="http://schemas.openxmlformats.org/officeDocument/2006/relationships" xmlns:p="http://schemas.openxmlformats.org/presentationml/2006/main">
  <p:tag name="OTLMARKERSHAPE" val="OTL"/>
</p:tagLst>
</file>

<file path=ppt/tags/tag1204.xml><?xml version="1.0" encoding="utf-8"?>
<p:tagLst xmlns:a="http://schemas.openxmlformats.org/drawingml/2006/main" xmlns:r="http://schemas.openxmlformats.org/officeDocument/2006/relationships" xmlns:p="http://schemas.openxmlformats.org/presentationml/2006/main">
  <p:tag name="OTLMARKERSHAPE" val="OTL"/>
</p:tagLst>
</file>

<file path=ppt/tags/tag1205.xml><?xml version="1.0" encoding="utf-8"?>
<p:tagLst xmlns:a="http://schemas.openxmlformats.org/drawingml/2006/main" xmlns:r="http://schemas.openxmlformats.org/officeDocument/2006/relationships" xmlns:p="http://schemas.openxmlformats.org/presentationml/2006/main">
  <p:tag name="OTLMARKERSHAPE" val="OTL"/>
</p:tagLst>
</file>

<file path=ppt/tags/tag1206.xml><?xml version="1.0" encoding="utf-8"?>
<p:tagLst xmlns:a="http://schemas.openxmlformats.org/drawingml/2006/main" xmlns:r="http://schemas.openxmlformats.org/officeDocument/2006/relationships" xmlns:p="http://schemas.openxmlformats.org/presentationml/2006/main">
  <p:tag name="OTLMARKERSHAPE" val="OTL"/>
</p:tagLst>
</file>

<file path=ppt/tags/tag1207.xml><?xml version="1.0" encoding="utf-8"?>
<p:tagLst xmlns:a="http://schemas.openxmlformats.org/drawingml/2006/main" xmlns:r="http://schemas.openxmlformats.org/officeDocument/2006/relationships" xmlns:p="http://schemas.openxmlformats.org/presentationml/2006/main">
  <p:tag name="OTLMARKERSHAPE" val="OTL"/>
</p:tagLst>
</file>

<file path=ppt/tags/tag1208.xml><?xml version="1.0" encoding="utf-8"?>
<p:tagLst xmlns:a="http://schemas.openxmlformats.org/drawingml/2006/main" xmlns:r="http://schemas.openxmlformats.org/officeDocument/2006/relationships" xmlns:p="http://schemas.openxmlformats.org/presentationml/2006/main">
  <p:tag name="OTLMARKERSHAPE" val="OTL"/>
</p:tagLst>
</file>

<file path=ppt/tags/tag1209.xml><?xml version="1.0" encoding="utf-8"?>
<p:tagLst xmlns:a="http://schemas.openxmlformats.org/drawingml/2006/main" xmlns:r="http://schemas.openxmlformats.org/officeDocument/2006/relationships" xmlns:p="http://schemas.openxmlformats.org/presentationml/2006/main">
  <p:tag name="OTLMARKERSHAPE" val="OTL"/>
</p:tagLst>
</file>

<file path=ppt/tags/tag121.xml><?xml version="1.0" encoding="utf-8"?>
<p:tagLst xmlns:a="http://schemas.openxmlformats.org/drawingml/2006/main" xmlns:r="http://schemas.openxmlformats.org/officeDocument/2006/relationships" xmlns:p="http://schemas.openxmlformats.org/presentationml/2006/main">
  <p:tag name="OTLMARKERSHAPE" val="OTL"/>
</p:tagLst>
</file>

<file path=ppt/tags/tag1210.xml><?xml version="1.0" encoding="utf-8"?>
<p:tagLst xmlns:a="http://schemas.openxmlformats.org/drawingml/2006/main" xmlns:r="http://schemas.openxmlformats.org/officeDocument/2006/relationships" xmlns:p="http://schemas.openxmlformats.org/presentationml/2006/main">
  <p:tag name="OTLMARKERSHAPE" val="OTL"/>
</p:tagLst>
</file>

<file path=ppt/tags/tag12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12.xml><?xml version="1.0" encoding="utf-8"?>
<p:tagLst xmlns:a="http://schemas.openxmlformats.org/drawingml/2006/main" xmlns:r="http://schemas.openxmlformats.org/officeDocument/2006/relationships" xmlns:p="http://schemas.openxmlformats.org/presentationml/2006/main">
  <p:tag name="OTLMARKERSHAPE" val="OTL"/>
</p:tagLst>
</file>

<file path=ppt/tags/tag1213.xml><?xml version="1.0" encoding="utf-8"?>
<p:tagLst xmlns:a="http://schemas.openxmlformats.org/drawingml/2006/main" xmlns:r="http://schemas.openxmlformats.org/officeDocument/2006/relationships" xmlns:p="http://schemas.openxmlformats.org/presentationml/2006/main">
  <p:tag name="OTLMARKERSHAPE" val="OTL"/>
</p:tagLst>
</file>

<file path=ppt/tags/tag1214.xml><?xml version="1.0" encoding="utf-8"?>
<p:tagLst xmlns:a="http://schemas.openxmlformats.org/drawingml/2006/main" xmlns:r="http://schemas.openxmlformats.org/officeDocument/2006/relationships" xmlns:p="http://schemas.openxmlformats.org/presentationml/2006/main">
  <p:tag name="OTLMARKERSHAPE" val="OTL"/>
</p:tagLst>
</file>

<file path=ppt/tags/tag1215.xml><?xml version="1.0" encoding="utf-8"?>
<p:tagLst xmlns:a="http://schemas.openxmlformats.org/drawingml/2006/main" xmlns:r="http://schemas.openxmlformats.org/officeDocument/2006/relationships" xmlns:p="http://schemas.openxmlformats.org/presentationml/2006/main">
  <p:tag name="OTLMARKERSHAPE" val="OTL"/>
</p:tagLst>
</file>

<file path=ppt/tags/tag1216.xml><?xml version="1.0" encoding="utf-8"?>
<p:tagLst xmlns:a="http://schemas.openxmlformats.org/drawingml/2006/main" xmlns:r="http://schemas.openxmlformats.org/officeDocument/2006/relationships" xmlns:p="http://schemas.openxmlformats.org/presentationml/2006/main">
  <p:tag name="OTLMARKERSHAPE" val="OTL"/>
</p:tagLst>
</file>

<file path=ppt/tags/tag1217.xml><?xml version="1.0" encoding="utf-8"?>
<p:tagLst xmlns:a="http://schemas.openxmlformats.org/drawingml/2006/main" xmlns:r="http://schemas.openxmlformats.org/officeDocument/2006/relationships" xmlns:p="http://schemas.openxmlformats.org/presentationml/2006/main">
  <p:tag name="OTLMARKERSHAPE" val="OTL"/>
</p:tagLst>
</file>

<file path=ppt/tags/tag1218.xml><?xml version="1.0" encoding="utf-8"?>
<p:tagLst xmlns:a="http://schemas.openxmlformats.org/drawingml/2006/main" xmlns:r="http://schemas.openxmlformats.org/officeDocument/2006/relationships" xmlns:p="http://schemas.openxmlformats.org/presentationml/2006/main">
  <p:tag name="OTLMARKERSHAPE" val="OTL"/>
</p:tagLst>
</file>

<file path=ppt/tags/tag1219.xml><?xml version="1.0" encoding="utf-8"?>
<p:tagLst xmlns:a="http://schemas.openxmlformats.org/drawingml/2006/main" xmlns:r="http://schemas.openxmlformats.org/officeDocument/2006/relationships" xmlns:p="http://schemas.openxmlformats.org/presentationml/2006/main">
  <p:tag name="OTLMARKERSHAPE" val="OTL"/>
</p:tagLst>
</file>

<file path=ppt/tags/tag122.xml><?xml version="1.0" encoding="utf-8"?>
<p:tagLst xmlns:a="http://schemas.openxmlformats.org/drawingml/2006/main" xmlns:r="http://schemas.openxmlformats.org/officeDocument/2006/relationships" xmlns:p="http://schemas.openxmlformats.org/presentationml/2006/main">
  <p:tag name="OTLMARKERSHAPE" val="OTL"/>
</p:tagLst>
</file>

<file path=ppt/tags/tag1220.xml><?xml version="1.0" encoding="utf-8"?>
<p:tagLst xmlns:a="http://schemas.openxmlformats.org/drawingml/2006/main" xmlns:r="http://schemas.openxmlformats.org/officeDocument/2006/relationships" xmlns:p="http://schemas.openxmlformats.org/presentationml/2006/main">
  <p:tag name="OTLMARKERSHAPE" val="OTL"/>
</p:tagLst>
</file>

<file path=ppt/tags/tag1221.xml><?xml version="1.0" encoding="utf-8"?>
<p:tagLst xmlns:a="http://schemas.openxmlformats.org/drawingml/2006/main" xmlns:r="http://schemas.openxmlformats.org/officeDocument/2006/relationships" xmlns:p="http://schemas.openxmlformats.org/presentationml/2006/main">
  <p:tag name="OTLMARKERSHAPE" val="OTL"/>
</p:tagLst>
</file>

<file path=ppt/tags/tag1222.xml><?xml version="1.0" encoding="utf-8"?>
<p:tagLst xmlns:a="http://schemas.openxmlformats.org/drawingml/2006/main" xmlns:r="http://schemas.openxmlformats.org/officeDocument/2006/relationships" xmlns:p="http://schemas.openxmlformats.org/presentationml/2006/main">
  <p:tag name="OTLMARKERSHAPE" val="OTL"/>
</p:tagLst>
</file>

<file path=ppt/tags/tag1223.xml><?xml version="1.0" encoding="utf-8"?>
<p:tagLst xmlns:a="http://schemas.openxmlformats.org/drawingml/2006/main" xmlns:r="http://schemas.openxmlformats.org/officeDocument/2006/relationships" xmlns:p="http://schemas.openxmlformats.org/presentationml/2006/main">
  <p:tag name="OTLMARKERSHAPE" val="OTL"/>
</p:tagLst>
</file>

<file path=ppt/tags/tag1224.xml><?xml version="1.0" encoding="utf-8"?>
<p:tagLst xmlns:a="http://schemas.openxmlformats.org/drawingml/2006/main" xmlns:r="http://schemas.openxmlformats.org/officeDocument/2006/relationships" xmlns:p="http://schemas.openxmlformats.org/presentationml/2006/main">
  <p:tag name="OTLMARKERSHAPE" val="OTL"/>
</p:tagLst>
</file>

<file path=ppt/tags/tag1225.xml><?xml version="1.0" encoding="utf-8"?>
<p:tagLst xmlns:a="http://schemas.openxmlformats.org/drawingml/2006/main" xmlns:r="http://schemas.openxmlformats.org/officeDocument/2006/relationships" xmlns:p="http://schemas.openxmlformats.org/presentationml/2006/main">
  <p:tag name="OTLMARKERSHAPE" val="OTL"/>
</p:tagLst>
</file>

<file path=ppt/tags/tag1226.xml><?xml version="1.0" encoding="utf-8"?>
<p:tagLst xmlns:a="http://schemas.openxmlformats.org/drawingml/2006/main" xmlns:r="http://schemas.openxmlformats.org/officeDocument/2006/relationships" xmlns:p="http://schemas.openxmlformats.org/presentationml/2006/main">
  <p:tag name="OTLMARKERSHAPE" val="OTL"/>
</p:tagLst>
</file>

<file path=ppt/tags/tag1227.xml><?xml version="1.0" encoding="utf-8"?>
<p:tagLst xmlns:a="http://schemas.openxmlformats.org/drawingml/2006/main" xmlns:r="http://schemas.openxmlformats.org/officeDocument/2006/relationships" xmlns:p="http://schemas.openxmlformats.org/presentationml/2006/main">
  <p:tag name="OTLMARKERSHAPE" val="OTL"/>
</p:tagLst>
</file>

<file path=ppt/tags/tag1228.xml><?xml version="1.0" encoding="utf-8"?>
<p:tagLst xmlns:a="http://schemas.openxmlformats.org/drawingml/2006/main" xmlns:r="http://schemas.openxmlformats.org/officeDocument/2006/relationships" xmlns:p="http://schemas.openxmlformats.org/presentationml/2006/main">
  <p:tag name="OTLMARKERSHAPE" val="OTL"/>
</p:tagLst>
</file>

<file path=ppt/tags/tag1229.xml><?xml version="1.0" encoding="utf-8"?>
<p:tagLst xmlns:a="http://schemas.openxmlformats.org/drawingml/2006/main" xmlns:r="http://schemas.openxmlformats.org/officeDocument/2006/relationships" xmlns:p="http://schemas.openxmlformats.org/presentationml/2006/main">
  <p:tag name="OTLMARKERSHAPE" val="OTL"/>
</p:tagLst>
</file>

<file path=ppt/tags/tag123.xml><?xml version="1.0" encoding="utf-8"?>
<p:tagLst xmlns:a="http://schemas.openxmlformats.org/drawingml/2006/main" xmlns:r="http://schemas.openxmlformats.org/officeDocument/2006/relationships" xmlns:p="http://schemas.openxmlformats.org/presentationml/2006/main">
  <p:tag name="OTLMARKERSHAPE" val="OTL"/>
</p:tagLst>
</file>

<file path=ppt/tags/tag1230.xml><?xml version="1.0" encoding="utf-8"?>
<p:tagLst xmlns:a="http://schemas.openxmlformats.org/drawingml/2006/main" xmlns:r="http://schemas.openxmlformats.org/officeDocument/2006/relationships" xmlns:p="http://schemas.openxmlformats.org/presentationml/2006/main">
  <p:tag name="OTLMARKERSHAPE" val="OTL"/>
</p:tagLst>
</file>

<file path=ppt/tags/tag1231.xml><?xml version="1.0" encoding="utf-8"?>
<p:tagLst xmlns:a="http://schemas.openxmlformats.org/drawingml/2006/main" xmlns:r="http://schemas.openxmlformats.org/officeDocument/2006/relationships" xmlns:p="http://schemas.openxmlformats.org/presentationml/2006/main">
  <p:tag name="OTLMARKERSHAPE" val="OTL"/>
</p:tagLst>
</file>

<file path=ppt/tags/tag1232.xml><?xml version="1.0" encoding="utf-8"?>
<p:tagLst xmlns:a="http://schemas.openxmlformats.org/drawingml/2006/main" xmlns:r="http://schemas.openxmlformats.org/officeDocument/2006/relationships" xmlns:p="http://schemas.openxmlformats.org/presentationml/2006/main">
  <p:tag name="OTLMARKERSHAPE" val="OTL"/>
</p:tagLst>
</file>

<file path=ppt/tags/tag1233.xml><?xml version="1.0" encoding="utf-8"?>
<p:tagLst xmlns:a="http://schemas.openxmlformats.org/drawingml/2006/main" xmlns:r="http://schemas.openxmlformats.org/officeDocument/2006/relationships" xmlns:p="http://schemas.openxmlformats.org/presentationml/2006/main">
  <p:tag name="OTLMARKERSHAPE" val="OTL"/>
</p:tagLst>
</file>

<file path=ppt/tags/tag1234.xml><?xml version="1.0" encoding="utf-8"?>
<p:tagLst xmlns:a="http://schemas.openxmlformats.org/drawingml/2006/main" xmlns:r="http://schemas.openxmlformats.org/officeDocument/2006/relationships" xmlns:p="http://schemas.openxmlformats.org/presentationml/2006/main">
  <p:tag name="OTLMARKERSHAPE" val="OTL"/>
</p:tagLst>
</file>

<file path=ppt/tags/tag1235.xml><?xml version="1.0" encoding="utf-8"?>
<p:tagLst xmlns:a="http://schemas.openxmlformats.org/drawingml/2006/main" xmlns:r="http://schemas.openxmlformats.org/officeDocument/2006/relationships" xmlns:p="http://schemas.openxmlformats.org/presentationml/2006/main">
  <p:tag name="OTLMARKERSHAPE" val="OTL"/>
</p:tagLst>
</file>

<file path=ppt/tags/tag1236.xml><?xml version="1.0" encoding="utf-8"?>
<p:tagLst xmlns:a="http://schemas.openxmlformats.org/drawingml/2006/main" xmlns:r="http://schemas.openxmlformats.org/officeDocument/2006/relationships" xmlns:p="http://schemas.openxmlformats.org/presentationml/2006/main">
  <p:tag name="OTLMARKERSHAPE" val="OTL"/>
</p:tagLst>
</file>

<file path=ppt/tags/tag1237.xml><?xml version="1.0" encoding="utf-8"?>
<p:tagLst xmlns:a="http://schemas.openxmlformats.org/drawingml/2006/main" xmlns:r="http://schemas.openxmlformats.org/officeDocument/2006/relationships" xmlns:p="http://schemas.openxmlformats.org/presentationml/2006/main">
  <p:tag name="OTLMARKERSHAPE" val="OTL"/>
</p:tagLst>
</file>

<file path=ppt/tags/tag1238.xml><?xml version="1.0" encoding="utf-8"?>
<p:tagLst xmlns:a="http://schemas.openxmlformats.org/drawingml/2006/main" xmlns:r="http://schemas.openxmlformats.org/officeDocument/2006/relationships" xmlns:p="http://schemas.openxmlformats.org/presentationml/2006/main">
  <p:tag name="OTLMARKERSHAPE" val="OTL"/>
</p:tagLst>
</file>

<file path=ppt/tags/tag1239.xml><?xml version="1.0" encoding="utf-8"?>
<p:tagLst xmlns:a="http://schemas.openxmlformats.org/drawingml/2006/main" xmlns:r="http://schemas.openxmlformats.org/officeDocument/2006/relationships" xmlns:p="http://schemas.openxmlformats.org/presentationml/2006/main">
  <p:tag name="OTLMARKERSHAPE" val="OTL"/>
</p:tagLst>
</file>

<file path=ppt/tags/tag124.xml><?xml version="1.0" encoding="utf-8"?>
<p:tagLst xmlns:a="http://schemas.openxmlformats.org/drawingml/2006/main" xmlns:r="http://schemas.openxmlformats.org/officeDocument/2006/relationships" xmlns:p="http://schemas.openxmlformats.org/presentationml/2006/main">
  <p:tag name="OTLMARKERSHAPE" val="OTL"/>
</p:tagLst>
</file>

<file path=ppt/tags/tag1240.xml><?xml version="1.0" encoding="utf-8"?>
<p:tagLst xmlns:a="http://schemas.openxmlformats.org/drawingml/2006/main" xmlns:r="http://schemas.openxmlformats.org/officeDocument/2006/relationships" xmlns:p="http://schemas.openxmlformats.org/presentationml/2006/main">
  <p:tag name="OTLMARKERSHAPE" val="OTL"/>
</p:tagLst>
</file>

<file path=ppt/tags/tag1241.xml><?xml version="1.0" encoding="utf-8"?>
<p:tagLst xmlns:a="http://schemas.openxmlformats.org/drawingml/2006/main" xmlns:r="http://schemas.openxmlformats.org/officeDocument/2006/relationships" xmlns:p="http://schemas.openxmlformats.org/presentationml/2006/main">
  <p:tag name="OTLMARKERSHAPE" val="OTL"/>
</p:tagLst>
</file>

<file path=ppt/tags/tag1242.xml><?xml version="1.0" encoding="utf-8"?>
<p:tagLst xmlns:a="http://schemas.openxmlformats.org/drawingml/2006/main" xmlns:r="http://schemas.openxmlformats.org/officeDocument/2006/relationships" xmlns:p="http://schemas.openxmlformats.org/presentationml/2006/main">
  <p:tag name="OTLMARKERSHAPE" val="OTL"/>
</p:tagLst>
</file>

<file path=ppt/tags/tag1243.xml><?xml version="1.0" encoding="utf-8"?>
<p:tagLst xmlns:a="http://schemas.openxmlformats.org/drawingml/2006/main" xmlns:r="http://schemas.openxmlformats.org/officeDocument/2006/relationships" xmlns:p="http://schemas.openxmlformats.org/presentationml/2006/main">
  <p:tag name="OTLMARKERSHAPE" val="OTL"/>
</p:tagLst>
</file>

<file path=ppt/tags/tag1244.xml><?xml version="1.0" encoding="utf-8"?>
<p:tagLst xmlns:a="http://schemas.openxmlformats.org/drawingml/2006/main" xmlns:r="http://schemas.openxmlformats.org/officeDocument/2006/relationships" xmlns:p="http://schemas.openxmlformats.org/presentationml/2006/main">
  <p:tag name="OTLMARKERSHAPE" val="OTL"/>
</p:tagLst>
</file>

<file path=ppt/tags/tag1245.xml><?xml version="1.0" encoding="utf-8"?>
<p:tagLst xmlns:a="http://schemas.openxmlformats.org/drawingml/2006/main" xmlns:r="http://schemas.openxmlformats.org/officeDocument/2006/relationships" xmlns:p="http://schemas.openxmlformats.org/presentationml/2006/main">
  <p:tag name="OTLMARKERSHAPE" val="OTL"/>
</p:tagLst>
</file>

<file path=ppt/tags/tag1246.xml><?xml version="1.0" encoding="utf-8"?>
<p:tagLst xmlns:a="http://schemas.openxmlformats.org/drawingml/2006/main" xmlns:r="http://schemas.openxmlformats.org/officeDocument/2006/relationships" xmlns:p="http://schemas.openxmlformats.org/presentationml/2006/main">
  <p:tag name="OTLMARKERSHAPE" val="OTL"/>
</p:tagLst>
</file>

<file path=ppt/tags/tag1247.xml><?xml version="1.0" encoding="utf-8"?>
<p:tagLst xmlns:a="http://schemas.openxmlformats.org/drawingml/2006/main" xmlns:r="http://schemas.openxmlformats.org/officeDocument/2006/relationships" xmlns:p="http://schemas.openxmlformats.org/presentationml/2006/main">
  <p:tag name="OTLMARKERSHAPE" val="OTL"/>
</p:tagLst>
</file>

<file path=ppt/tags/tag1248.xml><?xml version="1.0" encoding="utf-8"?>
<p:tagLst xmlns:a="http://schemas.openxmlformats.org/drawingml/2006/main" xmlns:r="http://schemas.openxmlformats.org/officeDocument/2006/relationships" xmlns:p="http://schemas.openxmlformats.org/presentationml/2006/main">
  <p:tag name="OTLMARKERSHAPE" val="OTL"/>
</p:tagLst>
</file>

<file path=ppt/tags/tag1249.xml><?xml version="1.0" encoding="utf-8"?>
<p:tagLst xmlns:a="http://schemas.openxmlformats.org/drawingml/2006/main" xmlns:r="http://schemas.openxmlformats.org/officeDocument/2006/relationships" xmlns:p="http://schemas.openxmlformats.org/presentationml/2006/main">
  <p:tag name="OTLMARKERSHAPE" val="OTL"/>
</p:tagLst>
</file>

<file path=ppt/tags/tag125.xml><?xml version="1.0" encoding="utf-8"?>
<p:tagLst xmlns:a="http://schemas.openxmlformats.org/drawingml/2006/main" xmlns:r="http://schemas.openxmlformats.org/officeDocument/2006/relationships" xmlns:p="http://schemas.openxmlformats.org/presentationml/2006/main">
  <p:tag name="OTLMARKERSHAPE" val="OTL"/>
</p:tagLst>
</file>

<file path=ppt/tags/tag1250.xml><?xml version="1.0" encoding="utf-8"?>
<p:tagLst xmlns:a="http://schemas.openxmlformats.org/drawingml/2006/main" xmlns:r="http://schemas.openxmlformats.org/officeDocument/2006/relationships" xmlns:p="http://schemas.openxmlformats.org/presentationml/2006/main">
  <p:tag name="OTLMARKERSHAPE" val="OTL"/>
</p:tagLst>
</file>

<file path=ppt/tags/tag1251.xml><?xml version="1.0" encoding="utf-8"?>
<p:tagLst xmlns:a="http://schemas.openxmlformats.org/drawingml/2006/main" xmlns:r="http://schemas.openxmlformats.org/officeDocument/2006/relationships" xmlns:p="http://schemas.openxmlformats.org/presentationml/2006/main">
  <p:tag name="OTLMARKERSHAPE" val="OTL"/>
</p:tagLst>
</file>

<file path=ppt/tags/tag1252.xml><?xml version="1.0" encoding="utf-8"?>
<p:tagLst xmlns:a="http://schemas.openxmlformats.org/drawingml/2006/main" xmlns:r="http://schemas.openxmlformats.org/officeDocument/2006/relationships" xmlns:p="http://schemas.openxmlformats.org/presentationml/2006/main">
  <p:tag name="OTLMARKERSHAPE" val="OTL"/>
</p:tagLst>
</file>

<file path=ppt/tags/tag1253.xml><?xml version="1.0" encoding="utf-8"?>
<p:tagLst xmlns:a="http://schemas.openxmlformats.org/drawingml/2006/main" xmlns:r="http://schemas.openxmlformats.org/officeDocument/2006/relationships" xmlns:p="http://schemas.openxmlformats.org/presentationml/2006/main">
  <p:tag name="OTLMARKERSHAPE" val="OTL"/>
</p:tagLst>
</file>

<file path=ppt/tags/tag1254.xml><?xml version="1.0" encoding="utf-8"?>
<p:tagLst xmlns:a="http://schemas.openxmlformats.org/drawingml/2006/main" xmlns:r="http://schemas.openxmlformats.org/officeDocument/2006/relationships" xmlns:p="http://schemas.openxmlformats.org/presentationml/2006/main">
  <p:tag name="OTLMARKERSHAPE" val="OTL"/>
</p:tagLst>
</file>

<file path=ppt/tags/tag1255.xml><?xml version="1.0" encoding="utf-8"?>
<p:tagLst xmlns:a="http://schemas.openxmlformats.org/drawingml/2006/main" xmlns:r="http://schemas.openxmlformats.org/officeDocument/2006/relationships" xmlns:p="http://schemas.openxmlformats.org/presentationml/2006/main">
  <p:tag name="OTLMARKERSHAPE" val="OTL"/>
</p:tagLst>
</file>

<file path=ppt/tags/tag1256.xml><?xml version="1.0" encoding="utf-8"?>
<p:tagLst xmlns:a="http://schemas.openxmlformats.org/drawingml/2006/main" xmlns:r="http://schemas.openxmlformats.org/officeDocument/2006/relationships" xmlns:p="http://schemas.openxmlformats.org/presentationml/2006/main">
  <p:tag name="OTLMARKERSHAPE" val="OTL"/>
</p:tagLst>
</file>

<file path=ppt/tags/tag1257.xml><?xml version="1.0" encoding="utf-8"?>
<p:tagLst xmlns:a="http://schemas.openxmlformats.org/drawingml/2006/main" xmlns:r="http://schemas.openxmlformats.org/officeDocument/2006/relationships" xmlns:p="http://schemas.openxmlformats.org/presentationml/2006/main">
  <p:tag name="OTLMARKERSHAPE" val="OTL"/>
</p:tagLst>
</file>

<file path=ppt/tags/tag1258.xml><?xml version="1.0" encoding="utf-8"?>
<p:tagLst xmlns:a="http://schemas.openxmlformats.org/drawingml/2006/main" xmlns:r="http://schemas.openxmlformats.org/officeDocument/2006/relationships" xmlns:p="http://schemas.openxmlformats.org/presentationml/2006/main">
  <p:tag name="OTLMARKERSHAPE" val="OTL"/>
</p:tagLst>
</file>

<file path=ppt/tags/tag1259.xml><?xml version="1.0" encoding="utf-8"?>
<p:tagLst xmlns:a="http://schemas.openxmlformats.org/drawingml/2006/main" xmlns:r="http://schemas.openxmlformats.org/officeDocument/2006/relationships" xmlns:p="http://schemas.openxmlformats.org/presentationml/2006/main">
  <p:tag name="OTLMARKERSHAPE" val="OTL"/>
</p:tagLst>
</file>

<file path=ppt/tags/tag126.xml><?xml version="1.0" encoding="utf-8"?>
<p:tagLst xmlns:a="http://schemas.openxmlformats.org/drawingml/2006/main" xmlns:r="http://schemas.openxmlformats.org/officeDocument/2006/relationships" xmlns:p="http://schemas.openxmlformats.org/presentationml/2006/main">
  <p:tag name="OTLMARKERSHAPE" val="OTL"/>
</p:tagLst>
</file>

<file path=ppt/tags/tag1260.xml><?xml version="1.0" encoding="utf-8"?>
<p:tagLst xmlns:a="http://schemas.openxmlformats.org/drawingml/2006/main" xmlns:r="http://schemas.openxmlformats.org/officeDocument/2006/relationships" xmlns:p="http://schemas.openxmlformats.org/presentationml/2006/main">
  <p:tag name="OTLMARKERSHAPE" val="OTL"/>
</p:tagLst>
</file>

<file path=ppt/tags/tag1261.xml><?xml version="1.0" encoding="utf-8"?>
<p:tagLst xmlns:a="http://schemas.openxmlformats.org/drawingml/2006/main" xmlns:r="http://schemas.openxmlformats.org/officeDocument/2006/relationships" xmlns:p="http://schemas.openxmlformats.org/presentationml/2006/main">
  <p:tag name="OTLMARKERSHAPE" val="OTL"/>
</p:tagLst>
</file>

<file path=ppt/tags/tag1262.xml><?xml version="1.0" encoding="utf-8"?>
<p:tagLst xmlns:a="http://schemas.openxmlformats.org/drawingml/2006/main" xmlns:r="http://schemas.openxmlformats.org/officeDocument/2006/relationships" xmlns:p="http://schemas.openxmlformats.org/presentationml/2006/main">
  <p:tag name="OTLMARKERSHAPE" val="OTL"/>
</p:tagLst>
</file>

<file path=ppt/tags/tag1263.xml><?xml version="1.0" encoding="utf-8"?>
<p:tagLst xmlns:a="http://schemas.openxmlformats.org/drawingml/2006/main" xmlns:r="http://schemas.openxmlformats.org/officeDocument/2006/relationships" xmlns:p="http://schemas.openxmlformats.org/presentationml/2006/main">
  <p:tag name="OTLMARKERSHAPE" val="OTL"/>
</p:tagLst>
</file>

<file path=ppt/tags/tag1264.xml><?xml version="1.0" encoding="utf-8"?>
<p:tagLst xmlns:a="http://schemas.openxmlformats.org/drawingml/2006/main" xmlns:r="http://schemas.openxmlformats.org/officeDocument/2006/relationships" xmlns:p="http://schemas.openxmlformats.org/presentationml/2006/main">
  <p:tag name="OTLMARKERSHAPE" val="OTL"/>
</p:tagLst>
</file>

<file path=ppt/tags/tag1265.xml><?xml version="1.0" encoding="utf-8"?>
<p:tagLst xmlns:a="http://schemas.openxmlformats.org/drawingml/2006/main" xmlns:r="http://schemas.openxmlformats.org/officeDocument/2006/relationships" xmlns:p="http://schemas.openxmlformats.org/presentationml/2006/main">
  <p:tag name="OTLMARKERSHAPE" val="OTL"/>
</p:tagLst>
</file>

<file path=ppt/tags/tag1266.xml><?xml version="1.0" encoding="utf-8"?>
<p:tagLst xmlns:a="http://schemas.openxmlformats.org/drawingml/2006/main" xmlns:r="http://schemas.openxmlformats.org/officeDocument/2006/relationships" xmlns:p="http://schemas.openxmlformats.org/presentationml/2006/main">
  <p:tag name="OTLMARKERSHAPE" val="OTL"/>
</p:tagLst>
</file>

<file path=ppt/tags/tag1267.xml><?xml version="1.0" encoding="utf-8"?>
<p:tagLst xmlns:a="http://schemas.openxmlformats.org/drawingml/2006/main" xmlns:r="http://schemas.openxmlformats.org/officeDocument/2006/relationships" xmlns:p="http://schemas.openxmlformats.org/presentationml/2006/main">
  <p:tag name="OTLMARKERSHAPE" val="OTL"/>
</p:tagLst>
</file>

<file path=ppt/tags/tag1268.xml><?xml version="1.0" encoding="utf-8"?>
<p:tagLst xmlns:a="http://schemas.openxmlformats.org/drawingml/2006/main" xmlns:r="http://schemas.openxmlformats.org/officeDocument/2006/relationships" xmlns:p="http://schemas.openxmlformats.org/presentationml/2006/main">
  <p:tag name="OTLMARKERSHAPE" val="OTL"/>
</p:tagLst>
</file>

<file path=ppt/tags/tag1269.xml><?xml version="1.0" encoding="utf-8"?>
<p:tagLst xmlns:a="http://schemas.openxmlformats.org/drawingml/2006/main" xmlns:r="http://schemas.openxmlformats.org/officeDocument/2006/relationships" xmlns:p="http://schemas.openxmlformats.org/presentationml/2006/main">
  <p:tag name="OTLMARKERSHAPE" val="OTL"/>
</p:tagLst>
</file>

<file path=ppt/tags/tag127.xml><?xml version="1.0" encoding="utf-8"?>
<p:tagLst xmlns:a="http://schemas.openxmlformats.org/drawingml/2006/main" xmlns:r="http://schemas.openxmlformats.org/officeDocument/2006/relationships" xmlns:p="http://schemas.openxmlformats.org/presentationml/2006/main">
  <p:tag name="OTLMARKERSHAPE" val="OTL"/>
</p:tagLst>
</file>

<file path=ppt/tags/tag1270.xml><?xml version="1.0" encoding="utf-8"?>
<p:tagLst xmlns:a="http://schemas.openxmlformats.org/drawingml/2006/main" xmlns:r="http://schemas.openxmlformats.org/officeDocument/2006/relationships" xmlns:p="http://schemas.openxmlformats.org/presentationml/2006/main">
  <p:tag name="OTLMARKERSHAPE" val="OTL"/>
</p:tagLst>
</file>

<file path=ppt/tags/tag1271.xml><?xml version="1.0" encoding="utf-8"?>
<p:tagLst xmlns:a="http://schemas.openxmlformats.org/drawingml/2006/main" xmlns:r="http://schemas.openxmlformats.org/officeDocument/2006/relationships" xmlns:p="http://schemas.openxmlformats.org/presentationml/2006/main">
  <p:tag name="OTLMARKERSHAPE" val="OTL"/>
</p:tagLst>
</file>

<file path=ppt/tags/tag1272.xml><?xml version="1.0" encoding="utf-8"?>
<p:tagLst xmlns:a="http://schemas.openxmlformats.org/drawingml/2006/main" xmlns:r="http://schemas.openxmlformats.org/officeDocument/2006/relationships" xmlns:p="http://schemas.openxmlformats.org/presentationml/2006/main">
  <p:tag name="OTLMARKERSHAPE" val="OTL"/>
</p:tagLst>
</file>

<file path=ppt/tags/tag1273.xml><?xml version="1.0" encoding="utf-8"?>
<p:tagLst xmlns:a="http://schemas.openxmlformats.org/drawingml/2006/main" xmlns:r="http://schemas.openxmlformats.org/officeDocument/2006/relationships" xmlns:p="http://schemas.openxmlformats.org/presentationml/2006/main">
  <p:tag name="OTLMARKERSHAPE" val="OTL"/>
</p:tagLst>
</file>

<file path=ppt/tags/tag1274.xml><?xml version="1.0" encoding="utf-8"?>
<p:tagLst xmlns:a="http://schemas.openxmlformats.org/drawingml/2006/main" xmlns:r="http://schemas.openxmlformats.org/officeDocument/2006/relationships" xmlns:p="http://schemas.openxmlformats.org/presentationml/2006/main">
  <p:tag name="OTLMARKERSHAPE" val="OTL"/>
</p:tagLst>
</file>

<file path=ppt/tags/tag1275.xml><?xml version="1.0" encoding="utf-8"?>
<p:tagLst xmlns:a="http://schemas.openxmlformats.org/drawingml/2006/main" xmlns:r="http://schemas.openxmlformats.org/officeDocument/2006/relationships" xmlns:p="http://schemas.openxmlformats.org/presentationml/2006/main">
  <p:tag name="OTLMARKERSHAPE" val="OTL"/>
</p:tagLst>
</file>

<file path=ppt/tags/tag1276.xml><?xml version="1.0" encoding="utf-8"?>
<p:tagLst xmlns:a="http://schemas.openxmlformats.org/drawingml/2006/main" xmlns:r="http://schemas.openxmlformats.org/officeDocument/2006/relationships" xmlns:p="http://schemas.openxmlformats.org/presentationml/2006/main">
  <p:tag name="OTLMARKERSHAPE" val="OTL"/>
</p:tagLst>
</file>

<file path=ppt/tags/tag1277.xml><?xml version="1.0" encoding="utf-8"?>
<p:tagLst xmlns:a="http://schemas.openxmlformats.org/drawingml/2006/main" xmlns:r="http://schemas.openxmlformats.org/officeDocument/2006/relationships" xmlns:p="http://schemas.openxmlformats.org/presentationml/2006/main">
  <p:tag name="OTLMARKERSHAPE" val="OTL"/>
</p:tagLst>
</file>

<file path=ppt/tags/tag1278.xml><?xml version="1.0" encoding="utf-8"?>
<p:tagLst xmlns:a="http://schemas.openxmlformats.org/drawingml/2006/main" xmlns:r="http://schemas.openxmlformats.org/officeDocument/2006/relationships" xmlns:p="http://schemas.openxmlformats.org/presentationml/2006/main">
  <p:tag name="OTLMARKERSHAPE" val="OTL"/>
</p:tagLst>
</file>

<file path=ppt/tags/tag1279.xml><?xml version="1.0" encoding="utf-8"?>
<p:tagLst xmlns:a="http://schemas.openxmlformats.org/drawingml/2006/main" xmlns:r="http://schemas.openxmlformats.org/officeDocument/2006/relationships" xmlns:p="http://schemas.openxmlformats.org/presentationml/2006/main">
  <p:tag name="OTLMARKERSHAPE" val="OTL"/>
</p:tagLst>
</file>

<file path=ppt/tags/tag128.xml><?xml version="1.0" encoding="utf-8"?>
<p:tagLst xmlns:a="http://schemas.openxmlformats.org/drawingml/2006/main" xmlns:r="http://schemas.openxmlformats.org/officeDocument/2006/relationships" xmlns:p="http://schemas.openxmlformats.org/presentationml/2006/main">
  <p:tag name="OTLMARKERSHAPE" val="OTL"/>
</p:tagLst>
</file>

<file path=ppt/tags/tag1280.xml><?xml version="1.0" encoding="utf-8"?>
<p:tagLst xmlns:a="http://schemas.openxmlformats.org/drawingml/2006/main" xmlns:r="http://schemas.openxmlformats.org/officeDocument/2006/relationships" xmlns:p="http://schemas.openxmlformats.org/presentationml/2006/main">
  <p:tag name="OTLMARKERSHAPE" val="OTL"/>
</p:tagLst>
</file>

<file path=ppt/tags/tag1281.xml><?xml version="1.0" encoding="utf-8"?>
<p:tagLst xmlns:a="http://schemas.openxmlformats.org/drawingml/2006/main" xmlns:r="http://schemas.openxmlformats.org/officeDocument/2006/relationships" xmlns:p="http://schemas.openxmlformats.org/presentationml/2006/main">
  <p:tag name="OTLMARKERSHAPE" val="OTL"/>
</p:tagLst>
</file>

<file path=ppt/tags/tag1282.xml><?xml version="1.0" encoding="utf-8"?>
<p:tagLst xmlns:a="http://schemas.openxmlformats.org/drawingml/2006/main" xmlns:r="http://schemas.openxmlformats.org/officeDocument/2006/relationships" xmlns:p="http://schemas.openxmlformats.org/presentationml/2006/main">
  <p:tag name="OTLMARKERSHAPE" val="OTL"/>
</p:tagLst>
</file>

<file path=ppt/tags/tag1283.xml><?xml version="1.0" encoding="utf-8"?>
<p:tagLst xmlns:a="http://schemas.openxmlformats.org/drawingml/2006/main" xmlns:r="http://schemas.openxmlformats.org/officeDocument/2006/relationships" xmlns:p="http://schemas.openxmlformats.org/presentationml/2006/main">
  <p:tag name="OTLMARKERSHAPE" val="OTL"/>
</p:tagLst>
</file>

<file path=ppt/tags/tag1284.xml><?xml version="1.0" encoding="utf-8"?>
<p:tagLst xmlns:a="http://schemas.openxmlformats.org/drawingml/2006/main" xmlns:r="http://schemas.openxmlformats.org/officeDocument/2006/relationships" xmlns:p="http://schemas.openxmlformats.org/presentationml/2006/main">
  <p:tag name="OTLMARKERSHAPE" val="OTL"/>
</p:tagLst>
</file>

<file path=ppt/tags/tag1285.xml><?xml version="1.0" encoding="utf-8"?>
<p:tagLst xmlns:a="http://schemas.openxmlformats.org/drawingml/2006/main" xmlns:r="http://schemas.openxmlformats.org/officeDocument/2006/relationships" xmlns:p="http://schemas.openxmlformats.org/presentationml/2006/main">
  <p:tag name="OTLMARKERSHAPE" val="OTL"/>
</p:tagLst>
</file>

<file path=ppt/tags/tag1286.xml><?xml version="1.0" encoding="utf-8"?>
<p:tagLst xmlns:a="http://schemas.openxmlformats.org/drawingml/2006/main" xmlns:r="http://schemas.openxmlformats.org/officeDocument/2006/relationships" xmlns:p="http://schemas.openxmlformats.org/presentationml/2006/main">
  <p:tag name="OTLMARKERSHAPE" val="OTL"/>
</p:tagLst>
</file>

<file path=ppt/tags/tag1287.xml><?xml version="1.0" encoding="utf-8"?>
<p:tagLst xmlns:a="http://schemas.openxmlformats.org/drawingml/2006/main" xmlns:r="http://schemas.openxmlformats.org/officeDocument/2006/relationships" xmlns:p="http://schemas.openxmlformats.org/presentationml/2006/main">
  <p:tag name="OTLMARKERSHAPE" val="OTL"/>
</p:tagLst>
</file>

<file path=ppt/tags/tag1288.xml><?xml version="1.0" encoding="utf-8"?>
<p:tagLst xmlns:a="http://schemas.openxmlformats.org/drawingml/2006/main" xmlns:r="http://schemas.openxmlformats.org/officeDocument/2006/relationships" xmlns:p="http://schemas.openxmlformats.org/presentationml/2006/main">
  <p:tag name="OTLMARKERSHAPE" val="OTL"/>
</p:tagLst>
</file>

<file path=ppt/tags/tag1289.xml><?xml version="1.0" encoding="utf-8"?>
<p:tagLst xmlns:a="http://schemas.openxmlformats.org/drawingml/2006/main" xmlns:r="http://schemas.openxmlformats.org/officeDocument/2006/relationships" xmlns:p="http://schemas.openxmlformats.org/presentationml/2006/main">
  <p:tag name="OTLMARKERSHAPE" val="OTL"/>
</p:tagLst>
</file>

<file path=ppt/tags/tag129.xml><?xml version="1.0" encoding="utf-8"?>
<p:tagLst xmlns:a="http://schemas.openxmlformats.org/drawingml/2006/main" xmlns:r="http://schemas.openxmlformats.org/officeDocument/2006/relationships" xmlns:p="http://schemas.openxmlformats.org/presentationml/2006/main">
  <p:tag name="OTLMARKERSHAPE" val="OTL"/>
</p:tagLst>
</file>

<file path=ppt/tags/tag1290.xml><?xml version="1.0" encoding="utf-8"?>
<p:tagLst xmlns:a="http://schemas.openxmlformats.org/drawingml/2006/main" xmlns:r="http://schemas.openxmlformats.org/officeDocument/2006/relationships" xmlns:p="http://schemas.openxmlformats.org/presentationml/2006/main">
  <p:tag name="OTLMARKERSHAPE" val="OTL"/>
</p:tagLst>
</file>

<file path=ppt/tags/tag1291.xml><?xml version="1.0" encoding="utf-8"?>
<p:tagLst xmlns:a="http://schemas.openxmlformats.org/drawingml/2006/main" xmlns:r="http://schemas.openxmlformats.org/officeDocument/2006/relationships" xmlns:p="http://schemas.openxmlformats.org/presentationml/2006/main">
  <p:tag name="OTLMARKERSHAPE" val="OTL"/>
</p:tagLst>
</file>

<file path=ppt/tags/tag1292.xml><?xml version="1.0" encoding="utf-8"?>
<p:tagLst xmlns:a="http://schemas.openxmlformats.org/drawingml/2006/main" xmlns:r="http://schemas.openxmlformats.org/officeDocument/2006/relationships" xmlns:p="http://schemas.openxmlformats.org/presentationml/2006/main">
  <p:tag name="OTLMARKERSHAPE" val="OTL"/>
</p:tagLst>
</file>

<file path=ppt/tags/tag1293.xml><?xml version="1.0" encoding="utf-8"?>
<p:tagLst xmlns:a="http://schemas.openxmlformats.org/drawingml/2006/main" xmlns:r="http://schemas.openxmlformats.org/officeDocument/2006/relationships" xmlns:p="http://schemas.openxmlformats.org/presentationml/2006/main">
  <p:tag name="OTLMARKERSHAPE" val="OTL"/>
</p:tagLst>
</file>

<file path=ppt/tags/tag1294.xml><?xml version="1.0" encoding="utf-8"?>
<p:tagLst xmlns:a="http://schemas.openxmlformats.org/drawingml/2006/main" xmlns:r="http://schemas.openxmlformats.org/officeDocument/2006/relationships" xmlns:p="http://schemas.openxmlformats.org/presentationml/2006/main">
  <p:tag name="OTLMARKERSHAPE" val="OTL"/>
</p:tagLst>
</file>

<file path=ppt/tags/tag1295.xml><?xml version="1.0" encoding="utf-8"?>
<p:tagLst xmlns:a="http://schemas.openxmlformats.org/drawingml/2006/main" xmlns:r="http://schemas.openxmlformats.org/officeDocument/2006/relationships" xmlns:p="http://schemas.openxmlformats.org/presentationml/2006/main">
  <p:tag name="OTLMARKERSHAPE" val="OTL"/>
</p:tagLst>
</file>

<file path=ppt/tags/tag1296.xml><?xml version="1.0" encoding="utf-8"?>
<p:tagLst xmlns:a="http://schemas.openxmlformats.org/drawingml/2006/main" xmlns:r="http://schemas.openxmlformats.org/officeDocument/2006/relationships" xmlns:p="http://schemas.openxmlformats.org/presentationml/2006/main">
  <p:tag name="OTLMARKERSHAPE" val="OTL"/>
</p:tagLst>
</file>

<file path=ppt/tags/tag1297.xml><?xml version="1.0" encoding="utf-8"?>
<p:tagLst xmlns:a="http://schemas.openxmlformats.org/drawingml/2006/main" xmlns:r="http://schemas.openxmlformats.org/officeDocument/2006/relationships" xmlns:p="http://schemas.openxmlformats.org/presentationml/2006/main">
  <p:tag name="OTLMARKERSHAPE" val="OTL"/>
</p:tagLst>
</file>

<file path=ppt/tags/tag1298.xml><?xml version="1.0" encoding="utf-8"?>
<p:tagLst xmlns:a="http://schemas.openxmlformats.org/drawingml/2006/main" xmlns:r="http://schemas.openxmlformats.org/officeDocument/2006/relationships" xmlns:p="http://schemas.openxmlformats.org/presentationml/2006/main">
  <p:tag name="OTLMARKERSHAPE" val="OTL"/>
</p:tagLst>
</file>

<file path=ppt/tags/tag1299.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30.xml><?xml version="1.0" encoding="utf-8"?>
<p:tagLst xmlns:a="http://schemas.openxmlformats.org/drawingml/2006/main" xmlns:r="http://schemas.openxmlformats.org/officeDocument/2006/relationships" xmlns:p="http://schemas.openxmlformats.org/presentationml/2006/main">
  <p:tag name="OTLMARKERSHAPE" val="OTL"/>
</p:tagLst>
</file>

<file path=ppt/tags/tag1300.xml><?xml version="1.0" encoding="utf-8"?>
<p:tagLst xmlns:a="http://schemas.openxmlformats.org/drawingml/2006/main" xmlns:r="http://schemas.openxmlformats.org/officeDocument/2006/relationships" xmlns:p="http://schemas.openxmlformats.org/presentationml/2006/main">
  <p:tag name="OTLMARKERSHAPE" val="OTL"/>
</p:tagLst>
</file>

<file path=ppt/tags/tag1301.xml><?xml version="1.0" encoding="utf-8"?>
<p:tagLst xmlns:a="http://schemas.openxmlformats.org/drawingml/2006/main" xmlns:r="http://schemas.openxmlformats.org/officeDocument/2006/relationships" xmlns:p="http://schemas.openxmlformats.org/presentationml/2006/main">
  <p:tag name="OTLMARKERSHAPE" val="OTL"/>
</p:tagLst>
</file>

<file path=ppt/tags/tag1302.xml><?xml version="1.0" encoding="utf-8"?>
<p:tagLst xmlns:a="http://schemas.openxmlformats.org/drawingml/2006/main" xmlns:r="http://schemas.openxmlformats.org/officeDocument/2006/relationships" xmlns:p="http://schemas.openxmlformats.org/presentationml/2006/main">
  <p:tag name="OTLMARKERSHAPE" val="OTL"/>
</p:tagLst>
</file>

<file path=ppt/tags/tag1303.xml><?xml version="1.0" encoding="utf-8"?>
<p:tagLst xmlns:a="http://schemas.openxmlformats.org/drawingml/2006/main" xmlns:r="http://schemas.openxmlformats.org/officeDocument/2006/relationships" xmlns:p="http://schemas.openxmlformats.org/presentationml/2006/main">
  <p:tag name="OTLMARKERSHAPE" val="OTL"/>
</p:tagLst>
</file>

<file path=ppt/tags/tag1304.xml><?xml version="1.0" encoding="utf-8"?>
<p:tagLst xmlns:a="http://schemas.openxmlformats.org/drawingml/2006/main" xmlns:r="http://schemas.openxmlformats.org/officeDocument/2006/relationships" xmlns:p="http://schemas.openxmlformats.org/presentationml/2006/main">
  <p:tag name="OTLMARKERSHAPE" val="OTL"/>
</p:tagLst>
</file>

<file path=ppt/tags/tag1305.xml><?xml version="1.0" encoding="utf-8"?>
<p:tagLst xmlns:a="http://schemas.openxmlformats.org/drawingml/2006/main" xmlns:r="http://schemas.openxmlformats.org/officeDocument/2006/relationships" xmlns:p="http://schemas.openxmlformats.org/presentationml/2006/main">
  <p:tag name="OTLMARKERSHAPE" val="OTL"/>
</p:tagLst>
</file>

<file path=ppt/tags/tag1306.xml><?xml version="1.0" encoding="utf-8"?>
<p:tagLst xmlns:a="http://schemas.openxmlformats.org/drawingml/2006/main" xmlns:r="http://schemas.openxmlformats.org/officeDocument/2006/relationships" xmlns:p="http://schemas.openxmlformats.org/presentationml/2006/main">
  <p:tag name="OTLMARKERSHAPE" val="OTL"/>
</p:tagLst>
</file>

<file path=ppt/tags/tag1307.xml><?xml version="1.0" encoding="utf-8"?>
<p:tagLst xmlns:a="http://schemas.openxmlformats.org/drawingml/2006/main" xmlns:r="http://schemas.openxmlformats.org/officeDocument/2006/relationships" xmlns:p="http://schemas.openxmlformats.org/presentationml/2006/main">
  <p:tag name="OTLMARKERSHAPE" val="OTL"/>
</p:tagLst>
</file>

<file path=ppt/tags/tag1308.xml><?xml version="1.0" encoding="utf-8"?>
<p:tagLst xmlns:a="http://schemas.openxmlformats.org/drawingml/2006/main" xmlns:r="http://schemas.openxmlformats.org/officeDocument/2006/relationships" xmlns:p="http://schemas.openxmlformats.org/presentationml/2006/main">
  <p:tag name="OTLMARKERSHAPE" val="OTL"/>
</p:tagLst>
</file>

<file path=ppt/tags/tag1309.xml><?xml version="1.0" encoding="utf-8"?>
<p:tagLst xmlns:a="http://schemas.openxmlformats.org/drawingml/2006/main" xmlns:r="http://schemas.openxmlformats.org/officeDocument/2006/relationships" xmlns:p="http://schemas.openxmlformats.org/presentationml/2006/main">
  <p:tag name="OTLMARKERSHAPE" val="OTL"/>
</p:tagLst>
</file>

<file path=ppt/tags/tag131.xml><?xml version="1.0" encoding="utf-8"?>
<p:tagLst xmlns:a="http://schemas.openxmlformats.org/drawingml/2006/main" xmlns:r="http://schemas.openxmlformats.org/officeDocument/2006/relationships" xmlns:p="http://schemas.openxmlformats.org/presentationml/2006/main">
  <p:tag name="OTLMARKERSHAPE" val="OTL"/>
</p:tagLst>
</file>

<file path=ppt/tags/tag1310.xml><?xml version="1.0" encoding="utf-8"?>
<p:tagLst xmlns:a="http://schemas.openxmlformats.org/drawingml/2006/main" xmlns:r="http://schemas.openxmlformats.org/officeDocument/2006/relationships" xmlns:p="http://schemas.openxmlformats.org/presentationml/2006/main">
  <p:tag name="OTLMARKERSHAPE" val="OTL"/>
</p:tagLst>
</file>

<file path=ppt/tags/tag1311.xml><?xml version="1.0" encoding="utf-8"?>
<p:tagLst xmlns:a="http://schemas.openxmlformats.org/drawingml/2006/main" xmlns:r="http://schemas.openxmlformats.org/officeDocument/2006/relationships" xmlns:p="http://schemas.openxmlformats.org/presentationml/2006/main">
  <p:tag name="OTLMARKERSHAPE" val="OTL"/>
</p:tagLst>
</file>

<file path=ppt/tags/tag13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13.xml><?xml version="1.0" encoding="utf-8"?>
<p:tagLst xmlns:a="http://schemas.openxmlformats.org/drawingml/2006/main" xmlns:r="http://schemas.openxmlformats.org/officeDocument/2006/relationships" xmlns:p="http://schemas.openxmlformats.org/presentationml/2006/main">
  <p:tag name="OTLMARKERSHAPE" val="OTL"/>
</p:tagLst>
</file>

<file path=ppt/tags/tag1314.xml><?xml version="1.0" encoding="utf-8"?>
<p:tagLst xmlns:a="http://schemas.openxmlformats.org/drawingml/2006/main" xmlns:r="http://schemas.openxmlformats.org/officeDocument/2006/relationships" xmlns:p="http://schemas.openxmlformats.org/presentationml/2006/main">
  <p:tag name="OTLMARKERSHAPE" val="OTL"/>
</p:tagLst>
</file>

<file path=ppt/tags/tag1315.xml><?xml version="1.0" encoding="utf-8"?>
<p:tagLst xmlns:a="http://schemas.openxmlformats.org/drawingml/2006/main" xmlns:r="http://schemas.openxmlformats.org/officeDocument/2006/relationships" xmlns:p="http://schemas.openxmlformats.org/presentationml/2006/main">
  <p:tag name="OTLMARKERSHAPE" val="OTL"/>
</p:tagLst>
</file>

<file path=ppt/tags/tag1316.xml><?xml version="1.0" encoding="utf-8"?>
<p:tagLst xmlns:a="http://schemas.openxmlformats.org/drawingml/2006/main" xmlns:r="http://schemas.openxmlformats.org/officeDocument/2006/relationships" xmlns:p="http://schemas.openxmlformats.org/presentationml/2006/main">
  <p:tag name="OTLMARKERSHAPE" val="OTL"/>
</p:tagLst>
</file>

<file path=ppt/tags/tag1317.xml><?xml version="1.0" encoding="utf-8"?>
<p:tagLst xmlns:a="http://schemas.openxmlformats.org/drawingml/2006/main" xmlns:r="http://schemas.openxmlformats.org/officeDocument/2006/relationships" xmlns:p="http://schemas.openxmlformats.org/presentationml/2006/main">
  <p:tag name="OTLMARKERSHAPE" val="OTL"/>
</p:tagLst>
</file>

<file path=ppt/tags/tag1318.xml><?xml version="1.0" encoding="utf-8"?>
<p:tagLst xmlns:a="http://schemas.openxmlformats.org/drawingml/2006/main" xmlns:r="http://schemas.openxmlformats.org/officeDocument/2006/relationships" xmlns:p="http://schemas.openxmlformats.org/presentationml/2006/main">
  <p:tag name="OTLMARKERSHAPE" val="OTL"/>
</p:tagLst>
</file>

<file path=ppt/tags/tag1319.xml><?xml version="1.0" encoding="utf-8"?>
<p:tagLst xmlns:a="http://schemas.openxmlformats.org/drawingml/2006/main" xmlns:r="http://schemas.openxmlformats.org/officeDocument/2006/relationships" xmlns:p="http://schemas.openxmlformats.org/presentationml/2006/main">
  <p:tag name="OTLMARKERSHAPE" val="OTL"/>
</p:tagLst>
</file>

<file path=ppt/tags/tag132.xml><?xml version="1.0" encoding="utf-8"?>
<p:tagLst xmlns:a="http://schemas.openxmlformats.org/drawingml/2006/main" xmlns:r="http://schemas.openxmlformats.org/officeDocument/2006/relationships" xmlns:p="http://schemas.openxmlformats.org/presentationml/2006/main">
  <p:tag name="OTLMARKERSHAPE" val="OTL"/>
</p:tagLst>
</file>

<file path=ppt/tags/tag1320.xml><?xml version="1.0" encoding="utf-8"?>
<p:tagLst xmlns:a="http://schemas.openxmlformats.org/drawingml/2006/main" xmlns:r="http://schemas.openxmlformats.org/officeDocument/2006/relationships" xmlns:p="http://schemas.openxmlformats.org/presentationml/2006/main">
  <p:tag name="OTLMARKERSHAPE" val="OTL"/>
</p:tagLst>
</file>

<file path=ppt/tags/tag1321.xml><?xml version="1.0" encoding="utf-8"?>
<p:tagLst xmlns:a="http://schemas.openxmlformats.org/drawingml/2006/main" xmlns:r="http://schemas.openxmlformats.org/officeDocument/2006/relationships" xmlns:p="http://schemas.openxmlformats.org/presentationml/2006/main">
  <p:tag name="OTLMARKERSHAPE" val="OTL"/>
</p:tagLst>
</file>

<file path=ppt/tags/tag1322.xml><?xml version="1.0" encoding="utf-8"?>
<p:tagLst xmlns:a="http://schemas.openxmlformats.org/drawingml/2006/main" xmlns:r="http://schemas.openxmlformats.org/officeDocument/2006/relationships" xmlns:p="http://schemas.openxmlformats.org/presentationml/2006/main">
  <p:tag name="OTLMARKERSHAPE" val="OTL"/>
</p:tagLst>
</file>

<file path=ppt/tags/tag1323.xml><?xml version="1.0" encoding="utf-8"?>
<p:tagLst xmlns:a="http://schemas.openxmlformats.org/drawingml/2006/main" xmlns:r="http://schemas.openxmlformats.org/officeDocument/2006/relationships" xmlns:p="http://schemas.openxmlformats.org/presentationml/2006/main">
  <p:tag name="OTLMARKERSHAPE" val="OTL"/>
</p:tagLst>
</file>

<file path=ppt/tags/tag1324.xml><?xml version="1.0" encoding="utf-8"?>
<p:tagLst xmlns:a="http://schemas.openxmlformats.org/drawingml/2006/main" xmlns:r="http://schemas.openxmlformats.org/officeDocument/2006/relationships" xmlns:p="http://schemas.openxmlformats.org/presentationml/2006/main">
  <p:tag name="OTLMARKERSHAPE" val="OTL"/>
</p:tagLst>
</file>

<file path=ppt/tags/tag1325.xml><?xml version="1.0" encoding="utf-8"?>
<p:tagLst xmlns:a="http://schemas.openxmlformats.org/drawingml/2006/main" xmlns:r="http://schemas.openxmlformats.org/officeDocument/2006/relationships" xmlns:p="http://schemas.openxmlformats.org/presentationml/2006/main">
  <p:tag name="OTLMARKERSHAPE" val="OTL"/>
</p:tagLst>
</file>

<file path=ppt/tags/tag1326.xml><?xml version="1.0" encoding="utf-8"?>
<p:tagLst xmlns:a="http://schemas.openxmlformats.org/drawingml/2006/main" xmlns:r="http://schemas.openxmlformats.org/officeDocument/2006/relationships" xmlns:p="http://schemas.openxmlformats.org/presentationml/2006/main">
  <p:tag name="OTLMARKERSHAPE" val="OTL"/>
</p:tagLst>
</file>

<file path=ppt/tags/tag1327.xml><?xml version="1.0" encoding="utf-8"?>
<p:tagLst xmlns:a="http://schemas.openxmlformats.org/drawingml/2006/main" xmlns:r="http://schemas.openxmlformats.org/officeDocument/2006/relationships" xmlns:p="http://schemas.openxmlformats.org/presentationml/2006/main">
  <p:tag name="OTLMARKERSHAPE" val="OTL"/>
</p:tagLst>
</file>

<file path=ppt/tags/tag1328.xml><?xml version="1.0" encoding="utf-8"?>
<p:tagLst xmlns:a="http://schemas.openxmlformats.org/drawingml/2006/main" xmlns:r="http://schemas.openxmlformats.org/officeDocument/2006/relationships" xmlns:p="http://schemas.openxmlformats.org/presentationml/2006/main">
  <p:tag name="OTLMARKERSHAPE" val="OTL"/>
</p:tagLst>
</file>

<file path=ppt/tags/tag1329.xml><?xml version="1.0" encoding="utf-8"?>
<p:tagLst xmlns:a="http://schemas.openxmlformats.org/drawingml/2006/main" xmlns:r="http://schemas.openxmlformats.org/officeDocument/2006/relationships" xmlns:p="http://schemas.openxmlformats.org/presentationml/2006/main">
  <p:tag name="OTLMARKERSHAPE" val="OTL"/>
</p:tagLst>
</file>

<file path=ppt/tags/tag133.xml><?xml version="1.0" encoding="utf-8"?>
<p:tagLst xmlns:a="http://schemas.openxmlformats.org/drawingml/2006/main" xmlns:r="http://schemas.openxmlformats.org/officeDocument/2006/relationships" xmlns:p="http://schemas.openxmlformats.org/presentationml/2006/main">
  <p:tag name="OTLMARKERSHAPE" val="OTL"/>
</p:tagLst>
</file>

<file path=ppt/tags/tag1330.xml><?xml version="1.0" encoding="utf-8"?>
<p:tagLst xmlns:a="http://schemas.openxmlformats.org/drawingml/2006/main" xmlns:r="http://schemas.openxmlformats.org/officeDocument/2006/relationships" xmlns:p="http://schemas.openxmlformats.org/presentationml/2006/main">
  <p:tag name="OTLMARKERSHAPE" val="OTL"/>
</p:tagLst>
</file>

<file path=ppt/tags/tag1331.xml><?xml version="1.0" encoding="utf-8"?>
<p:tagLst xmlns:a="http://schemas.openxmlformats.org/drawingml/2006/main" xmlns:r="http://schemas.openxmlformats.org/officeDocument/2006/relationships" xmlns:p="http://schemas.openxmlformats.org/presentationml/2006/main">
  <p:tag name="OTLMARKERSHAPE" val="OTL"/>
</p:tagLst>
</file>

<file path=ppt/tags/tag1332.xml><?xml version="1.0" encoding="utf-8"?>
<p:tagLst xmlns:a="http://schemas.openxmlformats.org/drawingml/2006/main" xmlns:r="http://schemas.openxmlformats.org/officeDocument/2006/relationships" xmlns:p="http://schemas.openxmlformats.org/presentationml/2006/main">
  <p:tag name="OTLMARKERSHAPE" val="OTL"/>
</p:tagLst>
</file>

<file path=ppt/tags/tag1333.xml><?xml version="1.0" encoding="utf-8"?>
<p:tagLst xmlns:a="http://schemas.openxmlformats.org/drawingml/2006/main" xmlns:r="http://schemas.openxmlformats.org/officeDocument/2006/relationships" xmlns:p="http://schemas.openxmlformats.org/presentationml/2006/main">
  <p:tag name="OTLMARKERSHAPE" val="OTL"/>
</p:tagLst>
</file>

<file path=ppt/tags/tag1334.xml><?xml version="1.0" encoding="utf-8"?>
<p:tagLst xmlns:a="http://schemas.openxmlformats.org/drawingml/2006/main" xmlns:r="http://schemas.openxmlformats.org/officeDocument/2006/relationships" xmlns:p="http://schemas.openxmlformats.org/presentationml/2006/main">
  <p:tag name="OTLMARKERSHAPE" val="OTL"/>
</p:tagLst>
</file>

<file path=ppt/tags/tag1335.xml><?xml version="1.0" encoding="utf-8"?>
<p:tagLst xmlns:a="http://schemas.openxmlformats.org/drawingml/2006/main" xmlns:r="http://schemas.openxmlformats.org/officeDocument/2006/relationships" xmlns:p="http://schemas.openxmlformats.org/presentationml/2006/main">
  <p:tag name="OTLMARKERSHAPE" val="OTL"/>
</p:tagLst>
</file>

<file path=ppt/tags/tag1336.xml><?xml version="1.0" encoding="utf-8"?>
<p:tagLst xmlns:a="http://schemas.openxmlformats.org/drawingml/2006/main" xmlns:r="http://schemas.openxmlformats.org/officeDocument/2006/relationships" xmlns:p="http://schemas.openxmlformats.org/presentationml/2006/main">
  <p:tag name="OTLMARKERSHAPE" val="OTL"/>
</p:tagLst>
</file>

<file path=ppt/tags/tag1337.xml><?xml version="1.0" encoding="utf-8"?>
<p:tagLst xmlns:a="http://schemas.openxmlformats.org/drawingml/2006/main" xmlns:r="http://schemas.openxmlformats.org/officeDocument/2006/relationships" xmlns:p="http://schemas.openxmlformats.org/presentationml/2006/main">
  <p:tag name="OTLMARKERSHAPE" val="OTL"/>
</p:tagLst>
</file>

<file path=ppt/tags/tag1338.xml><?xml version="1.0" encoding="utf-8"?>
<p:tagLst xmlns:a="http://schemas.openxmlformats.org/drawingml/2006/main" xmlns:r="http://schemas.openxmlformats.org/officeDocument/2006/relationships" xmlns:p="http://schemas.openxmlformats.org/presentationml/2006/main">
  <p:tag name="OTLMARKERSHAPE" val="OTL"/>
</p:tagLst>
</file>

<file path=ppt/tags/tag1339.xml><?xml version="1.0" encoding="utf-8"?>
<p:tagLst xmlns:a="http://schemas.openxmlformats.org/drawingml/2006/main" xmlns:r="http://schemas.openxmlformats.org/officeDocument/2006/relationships" xmlns:p="http://schemas.openxmlformats.org/presentationml/2006/main">
  <p:tag name="OTLMARKERSHAPE" val="OTL"/>
</p:tagLst>
</file>

<file path=ppt/tags/tag134.xml><?xml version="1.0" encoding="utf-8"?>
<p:tagLst xmlns:a="http://schemas.openxmlformats.org/drawingml/2006/main" xmlns:r="http://schemas.openxmlformats.org/officeDocument/2006/relationships" xmlns:p="http://schemas.openxmlformats.org/presentationml/2006/main">
  <p:tag name="OTLMARKERSHAPE" val="OTL"/>
</p:tagLst>
</file>

<file path=ppt/tags/tag1340.xml><?xml version="1.0" encoding="utf-8"?>
<p:tagLst xmlns:a="http://schemas.openxmlformats.org/drawingml/2006/main" xmlns:r="http://schemas.openxmlformats.org/officeDocument/2006/relationships" xmlns:p="http://schemas.openxmlformats.org/presentationml/2006/main">
  <p:tag name="OTLMARKERSHAPE" val="OTL"/>
</p:tagLst>
</file>

<file path=ppt/tags/tag1341.xml><?xml version="1.0" encoding="utf-8"?>
<p:tagLst xmlns:a="http://schemas.openxmlformats.org/drawingml/2006/main" xmlns:r="http://schemas.openxmlformats.org/officeDocument/2006/relationships" xmlns:p="http://schemas.openxmlformats.org/presentationml/2006/main">
  <p:tag name="OTLMARKERSHAPE" val="OTL"/>
</p:tagLst>
</file>

<file path=ppt/tags/tag1342.xml><?xml version="1.0" encoding="utf-8"?>
<p:tagLst xmlns:a="http://schemas.openxmlformats.org/drawingml/2006/main" xmlns:r="http://schemas.openxmlformats.org/officeDocument/2006/relationships" xmlns:p="http://schemas.openxmlformats.org/presentationml/2006/main">
  <p:tag name="OTLMARKERSHAPE" val="OTL"/>
</p:tagLst>
</file>

<file path=ppt/tags/tag1343.xml><?xml version="1.0" encoding="utf-8"?>
<p:tagLst xmlns:a="http://schemas.openxmlformats.org/drawingml/2006/main" xmlns:r="http://schemas.openxmlformats.org/officeDocument/2006/relationships" xmlns:p="http://schemas.openxmlformats.org/presentationml/2006/main">
  <p:tag name="OTLMARKERSHAPE" val="OTL"/>
</p:tagLst>
</file>

<file path=ppt/tags/tag1344.xml><?xml version="1.0" encoding="utf-8"?>
<p:tagLst xmlns:a="http://schemas.openxmlformats.org/drawingml/2006/main" xmlns:r="http://schemas.openxmlformats.org/officeDocument/2006/relationships" xmlns:p="http://schemas.openxmlformats.org/presentationml/2006/main">
  <p:tag name="OTLMARKERSHAPE" val="OTL"/>
</p:tagLst>
</file>

<file path=ppt/tags/tag1345.xml><?xml version="1.0" encoding="utf-8"?>
<p:tagLst xmlns:a="http://schemas.openxmlformats.org/drawingml/2006/main" xmlns:r="http://schemas.openxmlformats.org/officeDocument/2006/relationships" xmlns:p="http://schemas.openxmlformats.org/presentationml/2006/main">
  <p:tag name="OTLMARKERSHAPE" val="OTL"/>
</p:tagLst>
</file>

<file path=ppt/tags/tag1346.xml><?xml version="1.0" encoding="utf-8"?>
<p:tagLst xmlns:a="http://schemas.openxmlformats.org/drawingml/2006/main" xmlns:r="http://schemas.openxmlformats.org/officeDocument/2006/relationships" xmlns:p="http://schemas.openxmlformats.org/presentationml/2006/main">
  <p:tag name="OTLMARKERSHAPE" val="OTL"/>
</p:tagLst>
</file>

<file path=ppt/tags/tag1347.xml><?xml version="1.0" encoding="utf-8"?>
<p:tagLst xmlns:a="http://schemas.openxmlformats.org/drawingml/2006/main" xmlns:r="http://schemas.openxmlformats.org/officeDocument/2006/relationships" xmlns:p="http://schemas.openxmlformats.org/presentationml/2006/main">
  <p:tag name="OTLMARKERSHAPE" val="OTL"/>
</p:tagLst>
</file>

<file path=ppt/tags/tag1348.xml><?xml version="1.0" encoding="utf-8"?>
<p:tagLst xmlns:a="http://schemas.openxmlformats.org/drawingml/2006/main" xmlns:r="http://schemas.openxmlformats.org/officeDocument/2006/relationships" xmlns:p="http://schemas.openxmlformats.org/presentationml/2006/main">
  <p:tag name="OTLMARKERSHAPE" val="OTL"/>
</p:tagLst>
</file>

<file path=ppt/tags/tag1349.xml><?xml version="1.0" encoding="utf-8"?>
<p:tagLst xmlns:a="http://schemas.openxmlformats.org/drawingml/2006/main" xmlns:r="http://schemas.openxmlformats.org/officeDocument/2006/relationships" xmlns:p="http://schemas.openxmlformats.org/presentationml/2006/main">
  <p:tag name="OTLMARKERSHAPE" val="OTL"/>
</p:tagLst>
</file>

<file path=ppt/tags/tag135.xml><?xml version="1.0" encoding="utf-8"?>
<p:tagLst xmlns:a="http://schemas.openxmlformats.org/drawingml/2006/main" xmlns:r="http://schemas.openxmlformats.org/officeDocument/2006/relationships" xmlns:p="http://schemas.openxmlformats.org/presentationml/2006/main">
  <p:tag name="OTLMARKERSHAPE" val="OTL"/>
</p:tagLst>
</file>

<file path=ppt/tags/tag1350.xml><?xml version="1.0" encoding="utf-8"?>
<p:tagLst xmlns:a="http://schemas.openxmlformats.org/drawingml/2006/main" xmlns:r="http://schemas.openxmlformats.org/officeDocument/2006/relationships" xmlns:p="http://schemas.openxmlformats.org/presentationml/2006/main">
  <p:tag name="OTLMARKERSHAPE" val="OTL"/>
</p:tagLst>
</file>

<file path=ppt/tags/tag1351.xml><?xml version="1.0" encoding="utf-8"?>
<p:tagLst xmlns:a="http://schemas.openxmlformats.org/drawingml/2006/main" xmlns:r="http://schemas.openxmlformats.org/officeDocument/2006/relationships" xmlns:p="http://schemas.openxmlformats.org/presentationml/2006/main">
  <p:tag name="OTLMARKERSHAPE" val="OTL"/>
</p:tagLst>
</file>

<file path=ppt/tags/tag1352.xml><?xml version="1.0" encoding="utf-8"?>
<p:tagLst xmlns:a="http://schemas.openxmlformats.org/drawingml/2006/main" xmlns:r="http://schemas.openxmlformats.org/officeDocument/2006/relationships" xmlns:p="http://schemas.openxmlformats.org/presentationml/2006/main">
  <p:tag name="OTLMARKERSHAPE" val="OTL"/>
</p:tagLst>
</file>

<file path=ppt/tags/tag1353.xml><?xml version="1.0" encoding="utf-8"?>
<p:tagLst xmlns:a="http://schemas.openxmlformats.org/drawingml/2006/main" xmlns:r="http://schemas.openxmlformats.org/officeDocument/2006/relationships" xmlns:p="http://schemas.openxmlformats.org/presentationml/2006/main">
  <p:tag name="OTLMARKERSHAPE" val="OTL"/>
</p:tagLst>
</file>

<file path=ppt/tags/tag1354.xml><?xml version="1.0" encoding="utf-8"?>
<p:tagLst xmlns:a="http://schemas.openxmlformats.org/drawingml/2006/main" xmlns:r="http://schemas.openxmlformats.org/officeDocument/2006/relationships" xmlns:p="http://schemas.openxmlformats.org/presentationml/2006/main">
  <p:tag name="OTLMARKERSHAPE" val="OTL"/>
</p:tagLst>
</file>

<file path=ppt/tags/tag1355.xml><?xml version="1.0" encoding="utf-8"?>
<p:tagLst xmlns:a="http://schemas.openxmlformats.org/drawingml/2006/main" xmlns:r="http://schemas.openxmlformats.org/officeDocument/2006/relationships" xmlns:p="http://schemas.openxmlformats.org/presentationml/2006/main">
  <p:tag name="OTLMARKERSHAPE" val="OTL"/>
</p:tagLst>
</file>

<file path=ppt/tags/tag1356.xml><?xml version="1.0" encoding="utf-8"?>
<p:tagLst xmlns:a="http://schemas.openxmlformats.org/drawingml/2006/main" xmlns:r="http://schemas.openxmlformats.org/officeDocument/2006/relationships" xmlns:p="http://schemas.openxmlformats.org/presentationml/2006/main">
  <p:tag name="OTLMARKERSHAPE" val="OTL"/>
</p:tagLst>
</file>

<file path=ppt/tags/tag1357.xml><?xml version="1.0" encoding="utf-8"?>
<p:tagLst xmlns:a="http://schemas.openxmlformats.org/drawingml/2006/main" xmlns:r="http://schemas.openxmlformats.org/officeDocument/2006/relationships" xmlns:p="http://schemas.openxmlformats.org/presentationml/2006/main">
  <p:tag name="OTLMARKERSHAPE" val="OTL"/>
</p:tagLst>
</file>

<file path=ppt/tags/tag1358.xml><?xml version="1.0" encoding="utf-8"?>
<p:tagLst xmlns:a="http://schemas.openxmlformats.org/drawingml/2006/main" xmlns:r="http://schemas.openxmlformats.org/officeDocument/2006/relationships" xmlns:p="http://schemas.openxmlformats.org/presentationml/2006/main">
  <p:tag name="OTLMARKERSHAPE" val="OTL"/>
</p:tagLst>
</file>

<file path=ppt/tags/tag1359.xml><?xml version="1.0" encoding="utf-8"?>
<p:tagLst xmlns:a="http://schemas.openxmlformats.org/drawingml/2006/main" xmlns:r="http://schemas.openxmlformats.org/officeDocument/2006/relationships" xmlns:p="http://schemas.openxmlformats.org/presentationml/2006/main">
  <p:tag name="OTLMARKERSHAPE" val="OTL"/>
</p:tagLst>
</file>

<file path=ppt/tags/tag136.xml><?xml version="1.0" encoding="utf-8"?>
<p:tagLst xmlns:a="http://schemas.openxmlformats.org/drawingml/2006/main" xmlns:r="http://schemas.openxmlformats.org/officeDocument/2006/relationships" xmlns:p="http://schemas.openxmlformats.org/presentationml/2006/main">
  <p:tag name="OTLMARKERSHAPE" val="OTL"/>
</p:tagLst>
</file>

<file path=ppt/tags/tag1360.xml><?xml version="1.0" encoding="utf-8"?>
<p:tagLst xmlns:a="http://schemas.openxmlformats.org/drawingml/2006/main" xmlns:r="http://schemas.openxmlformats.org/officeDocument/2006/relationships" xmlns:p="http://schemas.openxmlformats.org/presentationml/2006/main">
  <p:tag name="OTLMARKERSHAPE" val="OTL"/>
</p:tagLst>
</file>

<file path=ppt/tags/tag1361.xml><?xml version="1.0" encoding="utf-8"?>
<p:tagLst xmlns:a="http://schemas.openxmlformats.org/drawingml/2006/main" xmlns:r="http://schemas.openxmlformats.org/officeDocument/2006/relationships" xmlns:p="http://schemas.openxmlformats.org/presentationml/2006/main">
  <p:tag name="OTLMARKERSHAPE" val="OTL"/>
</p:tagLst>
</file>

<file path=ppt/tags/tag1362.xml><?xml version="1.0" encoding="utf-8"?>
<p:tagLst xmlns:a="http://schemas.openxmlformats.org/drawingml/2006/main" xmlns:r="http://schemas.openxmlformats.org/officeDocument/2006/relationships" xmlns:p="http://schemas.openxmlformats.org/presentationml/2006/main">
  <p:tag name="OTLMARKERSHAPE" val="OTL"/>
</p:tagLst>
</file>

<file path=ppt/tags/tag1363.xml><?xml version="1.0" encoding="utf-8"?>
<p:tagLst xmlns:a="http://schemas.openxmlformats.org/drawingml/2006/main" xmlns:r="http://schemas.openxmlformats.org/officeDocument/2006/relationships" xmlns:p="http://schemas.openxmlformats.org/presentationml/2006/main">
  <p:tag name="OTLMARKERSHAPE" val="OTL"/>
</p:tagLst>
</file>

<file path=ppt/tags/tag1364.xml><?xml version="1.0" encoding="utf-8"?>
<p:tagLst xmlns:a="http://schemas.openxmlformats.org/drawingml/2006/main" xmlns:r="http://schemas.openxmlformats.org/officeDocument/2006/relationships" xmlns:p="http://schemas.openxmlformats.org/presentationml/2006/main">
  <p:tag name="OTLMARKERSHAPE" val="OTL"/>
</p:tagLst>
</file>

<file path=ppt/tags/tag1365.xml><?xml version="1.0" encoding="utf-8"?>
<p:tagLst xmlns:a="http://schemas.openxmlformats.org/drawingml/2006/main" xmlns:r="http://schemas.openxmlformats.org/officeDocument/2006/relationships" xmlns:p="http://schemas.openxmlformats.org/presentationml/2006/main">
  <p:tag name="OTLMARKERSHAPE" val="OTL"/>
</p:tagLst>
</file>

<file path=ppt/tags/tag1366.xml><?xml version="1.0" encoding="utf-8"?>
<p:tagLst xmlns:a="http://schemas.openxmlformats.org/drawingml/2006/main" xmlns:r="http://schemas.openxmlformats.org/officeDocument/2006/relationships" xmlns:p="http://schemas.openxmlformats.org/presentationml/2006/main">
  <p:tag name="OTLMARKERSHAPE" val="OTL"/>
</p:tagLst>
</file>

<file path=ppt/tags/tag1367.xml><?xml version="1.0" encoding="utf-8"?>
<p:tagLst xmlns:a="http://schemas.openxmlformats.org/drawingml/2006/main" xmlns:r="http://schemas.openxmlformats.org/officeDocument/2006/relationships" xmlns:p="http://schemas.openxmlformats.org/presentationml/2006/main">
  <p:tag name="OTLMARKERSHAPE" val="OTL"/>
</p:tagLst>
</file>

<file path=ppt/tags/tag1368.xml><?xml version="1.0" encoding="utf-8"?>
<p:tagLst xmlns:a="http://schemas.openxmlformats.org/drawingml/2006/main" xmlns:r="http://schemas.openxmlformats.org/officeDocument/2006/relationships" xmlns:p="http://schemas.openxmlformats.org/presentationml/2006/main">
  <p:tag name="OTLMARKERSHAPE" val="OTL"/>
</p:tagLst>
</file>

<file path=ppt/tags/tag1369.xml><?xml version="1.0" encoding="utf-8"?>
<p:tagLst xmlns:a="http://schemas.openxmlformats.org/drawingml/2006/main" xmlns:r="http://schemas.openxmlformats.org/officeDocument/2006/relationships" xmlns:p="http://schemas.openxmlformats.org/presentationml/2006/main">
  <p:tag name="OTLMARKERSHAPE" val="OTL"/>
</p:tagLst>
</file>

<file path=ppt/tags/tag137.xml><?xml version="1.0" encoding="utf-8"?>
<p:tagLst xmlns:a="http://schemas.openxmlformats.org/drawingml/2006/main" xmlns:r="http://schemas.openxmlformats.org/officeDocument/2006/relationships" xmlns:p="http://schemas.openxmlformats.org/presentationml/2006/main">
  <p:tag name="OTLMARKERSHAPE" val="OTL"/>
</p:tagLst>
</file>

<file path=ppt/tags/tag1370.xml><?xml version="1.0" encoding="utf-8"?>
<p:tagLst xmlns:a="http://schemas.openxmlformats.org/drawingml/2006/main" xmlns:r="http://schemas.openxmlformats.org/officeDocument/2006/relationships" xmlns:p="http://schemas.openxmlformats.org/presentationml/2006/main">
  <p:tag name="OTLMARKERSHAPE" val="OTL"/>
</p:tagLst>
</file>

<file path=ppt/tags/tag1371.xml><?xml version="1.0" encoding="utf-8"?>
<p:tagLst xmlns:a="http://schemas.openxmlformats.org/drawingml/2006/main" xmlns:r="http://schemas.openxmlformats.org/officeDocument/2006/relationships" xmlns:p="http://schemas.openxmlformats.org/presentationml/2006/main">
  <p:tag name="OTLMARKERSHAPE" val="OTL"/>
</p:tagLst>
</file>

<file path=ppt/tags/tag1372.xml><?xml version="1.0" encoding="utf-8"?>
<p:tagLst xmlns:a="http://schemas.openxmlformats.org/drawingml/2006/main" xmlns:r="http://schemas.openxmlformats.org/officeDocument/2006/relationships" xmlns:p="http://schemas.openxmlformats.org/presentationml/2006/main">
  <p:tag name="OTLMARKERSHAPE" val="OTL"/>
</p:tagLst>
</file>

<file path=ppt/tags/tag1373.xml><?xml version="1.0" encoding="utf-8"?>
<p:tagLst xmlns:a="http://schemas.openxmlformats.org/drawingml/2006/main" xmlns:r="http://schemas.openxmlformats.org/officeDocument/2006/relationships" xmlns:p="http://schemas.openxmlformats.org/presentationml/2006/main">
  <p:tag name="OTLMARKERSHAPE" val="OTL"/>
</p:tagLst>
</file>

<file path=ppt/tags/tag1374.xml><?xml version="1.0" encoding="utf-8"?>
<p:tagLst xmlns:a="http://schemas.openxmlformats.org/drawingml/2006/main" xmlns:r="http://schemas.openxmlformats.org/officeDocument/2006/relationships" xmlns:p="http://schemas.openxmlformats.org/presentationml/2006/main">
  <p:tag name="OTLMARKERSHAPE" val="OTL"/>
</p:tagLst>
</file>

<file path=ppt/tags/tag1375.xml><?xml version="1.0" encoding="utf-8"?>
<p:tagLst xmlns:a="http://schemas.openxmlformats.org/drawingml/2006/main" xmlns:r="http://schemas.openxmlformats.org/officeDocument/2006/relationships" xmlns:p="http://schemas.openxmlformats.org/presentationml/2006/main">
  <p:tag name="OTLMARKERSHAPE" val="OTL"/>
</p:tagLst>
</file>

<file path=ppt/tags/tag1376.xml><?xml version="1.0" encoding="utf-8"?>
<p:tagLst xmlns:a="http://schemas.openxmlformats.org/drawingml/2006/main" xmlns:r="http://schemas.openxmlformats.org/officeDocument/2006/relationships" xmlns:p="http://schemas.openxmlformats.org/presentationml/2006/main">
  <p:tag name="OTLMARKERSHAPE" val="OTL"/>
</p:tagLst>
</file>

<file path=ppt/tags/tag1377.xml><?xml version="1.0" encoding="utf-8"?>
<p:tagLst xmlns:a="http://schemas.openxmlformats.org/drawingml/2006/main" xmlns:r="http://schemas.openxmlformats.org/officeDocument/2006/relationships" xmlns:p="http://schemas.openxmlformats.org/presentationml/2006/main">
  <p:tag name="OTLMARKERSHAPE" val="OTL"/>
</p:tagLst>
</file>

<file path=ppt/tags/tag1378.xml><?xml version="1.0" encoding="utf-8"?>
<p:tagLst xmlns:a="http://schemas.openxmlformats.org/drawingml/2006/main" xmlns:r="http://schemas.openxmlformats.org/officeDocument/2006/relationships" xmlns:p="http://schemas.openxmlformats.org/presentationml/2006/main">
  <p:tag name="OTLMARKERSHAPE" val="OTL"/>
</p:tagLst>
</file>

<file path=ppt/tags/tag1379.xml><?xml version="1.0" encoding="utf-8"?>
<p:tagLst xmlns:a="http://schemas.openxmlformats.org/drawingml/2006/main" xmlns:r="http://schemas.openxmlformats.org/officeDocument/2006/relationships" xmlns:p="http://schemas.openxmlformats.org/presentationml/2006/main">
  <p:tag name="OTLMARKERSHAPE" val="OTL"/>
</p:tagLst>
</file>

<file path=ppt/tags/tag138.xml><?xml version="1.0" encoding="utf-8"?>
<p:tagLst xmlns:a="http://schemas.openxmlformats.org/drawingml/2006/main" xmlns:r="http://schemas.openxmlformats.org/officeDocument/2006/relationships" xmlns:p="http://schemas.openxmlformats.org/presentationml/2006/main">
  <p:tag name="OTLMARKERSHAPE" val="OTL"/>
</p:tagLst>
</file>

<file path=ppt/tags/tag1380.xml><?xml version="1.0" encoding="utf-8"?>
<p:tagLst xmlns:a="http://schemas.openxmlformats.org/drawingml/2006/main" xmlns:r="http://schemas.openxmlformats.org/officeDocument/2006/relationships" xmlns:p="http://schemas.openxmlformats.org/presentationml/2006/main">
  <p:tag name="OTLMARKERSHAPE" val="OTL"/>
</p:tagLst>
</file>

<file path=ppt/tags/tag1381.xml><?xml version="1.0" encoding="utf-8"?>
<p:tagLst xmlns:a="http://schemas.openxmlformats.org/drawingml/2006/main" xmlns:r="http://schemas.openxmlformats.org/officeDocument/2006/relationships" xmlns:p="http://schemas.openxmlformats.org/presentationml/2006/main">
  <p:tag name="OTLMARKERSHAPE" val="OTL"/>
</p:tagLst>
</file>

<file path=ppt/tags/tag1382.xml><?xml version="1.0" encoding="utf-8"?>
<p:tagLst xmlns:a="http://schemas.openxmlformats.org/drawingml/2006/main" xmlns:r="http://schemas.openxmlformats.org/officeDocument/2006/relationships" xmlns:p="http://schemas.openxmlformats.org/presentationml/2006/main">
  <p:tag name="OTLMARKERSHAPE" val="OTL"/>
</p:tagLst>
</file>

<file path=ppt/tags/tag1383.xml><?xml version="1.0" encoding="utf-8"?>
<p:tagLst xmlns:a="http://schemas.openxmlformats.org/drawingml/2006/main" xmlns:r="http://schemas.openxmlformats.org/officeDocument/2006/relationships" xmlns:p="http://schemas.openxmlformats.org/presentationml/2006/main">
  <p:tag name="OTLMARKERSHAPE" val="OTL"/>
</p:tagLst>
</file>

<file path=ppt/tags/tag1384.xml><?xml version="1.0" encoding="utf-8"?>
<p:tagLst xmlns:a="http://schemas.openxmlformats.org/drawingml/2006/main" xmlns:r="http://schemas.openxmlformats.org/officeDocument/2006/relationships" xmlns:p="http://schemas.openxmlformats.org/presentationml/2006/main">
  <p:tag name="OTLMARKERSHAPE" val="OTL"/>
</p:tagLst>
</file>

<file path=ppt/tags/tag1385.xml><?xml version="1.0" encoding="utf-8"?>
<p:tagLst xmlns:a="http://schemas.openxmlformats.org/drawingml/2006/main" xmlns:r="http://schemas.openxmlformats.org/officeDocument/2006/relationships" xmlns:p="http://schemas.openxmlformats.org/presentationml/2006/main">
  <p:tag name="OTLMARKERSHAPE" val="OTL"/>
</p:tagLst>
</file>

<file path=ppt/tags/tag1386.xml><?xml version="1.0" encoding="utf-8"?>
<p:tagLst xmlns:a="http://schemas.openxmlformats.org/drawingml/2006/main" xmlns:r="http://schemas.openxmlformats.org/officeDocument/2006/relationships" xmlns:p="http://schemas.openxmlformats.org/presentationml/2006/main">
  <p:tag name="OTLMARKERSHAPE" val="OTL"/>
</p:tagLst>
</file>

<file path=ppt/tags/tag1387.xml><?xml version="1.0" encoding="utf-8"?>
<p:tagLst xmlns:a="http://schemas.openxmlformats.org/drawingml/2006/main" xmlns:r="http://schemas.openxmlformats.org/officeDocument/2006/relationships" xmlns:p="http://schemas.openxmlformats.org/presentationml/2006/main">
  <p:tag name="OTLMARKERSHAPE" val="OTL"/>
</p:tagLst>
</file>

<file path=ppt/tags/tag1388.xml><?xml version="1.0" encoding="utf-8"?>
<p:tagLst xmlns:a="http://schemas.openxmlformats.org/drawingml/2006/main" xmlns:r="http://schemas.openxmlformats.org/officeDocument/2006/relationships" xmlns:p="http://schemas.openxmlformats.org/presentationml/2006/main">
  <p:tag name="OTLMARKERSHAPE" val="OTL"/>
</p:tagLst>
</file>

<file path=ppt/tags/tag1389.xml><?xml version="1.0" encoding="utf-8"?>
<p:tagLst xmlns:a="http://schemas.openxmlformats.org/drawingml/2006/main" xmlns:r="http://schemas.openxmlformats.org/officeDocument/2006/relationships" xmlns:p="http://schemas.openxmlformats.org/presentationml/2006/main">
  <p:tag name="OTLMARKERSHAPE" val="OTL"/>
</p:tagLst>
</file>

<file path=ppt/tags/tag139.xml><?xml version="1.0" encoding="utf-8"?>
<p:tagLst xmlns:a="http://schemas.openxmlformats.org/drawingml/2006/main" xmlns:r="http://schemas.openxmlformats.org/officeDocument/2006/relationships" xmlns:p="http://schemas.openxmlformats.org/presentationml/2006/main">
  <p:tag name="OTLMARKERSHAPE" val="OTL"/>
</p:tagLst>
</file>

<file path=ppt/tags/tag1390.xml><?xml version="1.0" encoding="utf-8"?>
<p:tagLst xmlns:a="http://schemas.openxmlformats.org/drawingml/2006/main" xmlns:r="http://schemas.openxmlformats.org/officeDocument/2006/relationships" xmlns:p="http://schemas.openxmlformats.org/presentationml/2006/main">
  <p:tag name="OTLMARKERSHAPE" val="OTL"/>
</p:tagLst>
</file>

<file path=ppt/tags/tag1391.xml><?xml version="1.0" encoding="utf-8"?>
<p:tagLst xmlns:a="http://schemas.openxmlformats.org/drawingml/2006/main" xmlns:r="http://schemas.openxmlformats.org/officeDocument/2006/relationships" xmlns:p="http://schemas.openxmlformats.org/presentationml/2006/main">
  <p:tag name="OTLMARKERSHAPE" val="OTL"/>
</p:tagLst>
</file>

<file path=ppt/tags/tag1392.xml><?xml version="1.0" encoding="utf-8"?>
<p:tagLst xmlns:a="http://schemas.openxmlformats.org/drawingml/2006/main" xmlns:r="http://schemas.openxmlformats.org/officeDocument/2006/relationships" xmlns:p="http://schemas.openxmlformats.org/presentationml/2006/main">
  <p:tag name="OTLMARKERSHAPE" val="OTL"/>
</p:tagLst>
</file>

<file path=ppt/tags/tag1393.xml><?xml version="1.0" encoding="utf-8"?>
<p:tagLst xmlns:a="http://schemas.openxmlformats.org/drawingml/2006/main" xmlns:r="http://schemas.openxmlformats.org/officeDocument/2006/relationships" xmlns:p="http://schemas.openxmlformats.org/presentationml/2006/main">
  <p:tag name="OTLMARKERSHAPE" val="OTL"/>
</p:tagLst>
</file>

<file path=ppt/tags/tag1394.xml><?xml version="1.0" encoding="utf-8"?>
<p:tagLst xmlns:a="http://schemas.openxmlformats.org/drawingml/2006/main" xmlns:r="http://schemas.openxmlformats.org/officeDocument/2006/relationships" xmlns:p="http://schemas.openxmlformats.org/presentationml/2006/main">
  <p:tag name="OTLMARKERSHAPE" val="OTL"/>
</p:tagLst>
</file>

<file path=ppt/tags/tag1395.xml><?xml version="1.0" encoding="utf-8"?>
<p:tagLst xmlns:a="http://schemas.openxmlformats.org/drawingml/2006/main" xmlns:r="http://schemas.openxmlformats.org/officeDocument/2006/relationships" xmlns:p="http://schemas.openxmlformats.org/presentationml/2006/main">
  <p:tag name="OTLMARKERSHAPE" val="OTL"/>
</p:tagLst>
</file>

<file path=ppt/tags/tag1396.xml><?xml version="1.0" encoding="utf-8"?>
<p:tagLst xmlns:a="http://schemas.openxmlformats.org/drawingml/2006/main" xmlns:r="http://schemas.openxmlformats.org/officeDocument/2006/relationships" xmlns:p="http://schemas.openxmlformats.org/presentationml/2006/main">
  <p:tag name="OTLMARKERSHAPE" val="OTL"/>
</p:tagLst>
</file>

<file path=ppt/tags/tag1397.xml><?xml version="1.0" encoding="utf-8"?>
<p:tagLst xmlns:a="http://schemas.openxmlformats.org/drawingml/2006/main" xmlns:r="http://schemas.openxmlformats.org/officeDocument/2006/relationships" xmlns:p="http://schemas.openxmlformats.org/presentationml/2006/main">
  <p:tag name="OTLMARKERSHAPE" val="OTL"/>
</p:tagLst>
</file>

<file path=ppt/tags/tag1398.xml><?xml version="1.0" encoding="utf-8"?>
<p:tagLst xmlns:a="http://schemas.openxmlformats.org/drawingml/2006/main" xmlns:r="http://schemas.openxmlformats.org/officeDocument/2006/relationships" xmlns:p="http://schemas.openxmlformats.org/presentationml/2006/main">
  <p:tag name="OTLMARKERSHAPE" val="OTL"/>
</p:tagLst>
</file>

<file path=ppt/tags/tag1399.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40.xml><?xml version="1.0" encoding="utf-8"?>
<p:tagLst xmlns:a="http://schemas.openxmlformats.org/drawingml/2006/main" xmlns:r="http://schemas.openxmlformats.org/officeDocument/2006/relationships" xmlns:p="http://schemas.openxmlformats.org/presentationml/2006/main">
  <p:tag name="OTLMARKERSHAPE" val="OTL"/>
</p:tagLst>
</file>

<file path=ppt/tags/tag1400.xml><?xml version="1.0" encoding="utf-8"?>
<p:tagLst xmlns:a="http://schemas.openxmlformats.org/drawingml/2006/main" xmlns:r="http://schemas.openxmlformats.org/officeDocument/2006/relationships" xmlns:p="http://schemas.openxmlformats.org/presentationml/2006/main">
  <p:tag name="OTLMARKERSHAPE" val="OTL"/>
</p:tagLst>
</file>

<file path=ppt/tags/tag1401.xml><?xml version="1.0" encoding="utf-8"?>
<p:tagLst xmlns:a="http://schemas.openxmlformats.org/drawingml/2006/main" xmlns:r="http://schemas.openxmlformats.org/officeDocument/2006/relationships" xmlns:p="http://schemas.openxmlformats.org/presentationml/2006/main">
  <p:tag name="OTLMARKERSHAPE" val="OTL"/>
</p:tagLst>
</file>

<file path=ppt/tags/tag1402.xml><?xml version="1.0" encoding="utf-8"?>
<p:tagLst xmlns:a="http://schemas.openxmlformats.org/drawingml/2006/main" xmlns:r="http://schemas.openxmlformats.org/officeDocument/2006/relationships" xmlns:p="http://schemas.openxmlformats.org/presentationml/2006/main">
  <p:tag name="OTLMARKERSHAPE" val="OTL"/>
</p:tagLst>
</file>

<file path=ppt/tags/tag1403.xml><?xml version="1.0" encoding="utf-8"?>
<p:tagLst xmlns:a="http://schemas.openxmlformats.org/drawingml/2006/main" xmlns:r="http://schemas.openxmlformats.org/officeDocument/2006/relationships" xmlns:p="http://schemas.openxmlformats.org/presentationml/2006/main">
  <p:tag name="OTLMARKERSHAPE" val="OTL"/>
</p:tagLst>
</file>

<file path=ppt/tags/tag1404.xml><?xml version="1.0" encoding="utf-8"?>
<p:tagLst xmlns:a="http://schemas.openxmlformats.org/drawingml/2006/main" xmlns:r="http://schemas.openxmlformats.org/officeDocument/2006/relationships" xmlns:p="http://schemas.openxmlformats.org/presentationml/2006/main">
  <p:tag name="OTLMARKERSHAPE" val="OTL"/>
</p:tagLst>
</file>

<file path=ppt/tags/tag1405.xml><?xml version="1.0" encoding="utf-8"?>
<p:tagLst xmlns:a="http://schemas.openxmlformats.org/drawingml/2006/main" xmlns:r="http://schemas.openxmlformats.org/officeDocument/2006/relationships" xmlns:p="http://schemas.openxmlformats.org/presentationml/2006/main">
  <p:tag name="OTLMARKERSHAPE" val="OTL"/>
</p:tagLst>
</file>

<file path=ppt/tags/tag1406.xml><?xml version="1.0" encoding="utf-8"?>
<p:tagLst xmlns:a="http://schemas.openxmlformats.org/drawingml/2006/main" xmlns:r="http://schemas.openxmlformats.org/officeDocument/2006/relationships" xmlns:p="http://schemas.openxmlformats.org/presentationml/2006/main">
  <p:tag name="OTLMARKERSHAPE" val="OTL"/>
</p:tagLst>
</file>

<file path=ppt/tags/tag1407.xml><?xml version="1.0" encoding="utf-8"?>
<p:tagLst xmlns:a="http://schemas.openxmlformats.org/drawingml/2006/main" xmlns:r="http://schemas.openxmlformats.org/officeDocument/2006/relationships" xmlns:p="http://schemas.openxmlformats.org/presentationml/2006/main">
  <p:tag name="OTLMARKERSHAPE" val="OTL"/>
</p:tagLst>
</file>

<file path=ppt/tags/tag1408.xml><?xml version="1.0" encoding="utf-8"?>
<p:tagLst xmlns:a="http://schemas.openxmlformats.org/drawingml/2006/main" xmlns:r="http://schemas.openxmlformats.org/officeDocument/2006/relationships" xmlns:p="http://schemas.openxmlformats.org/presentationml/2006/main">
  <p:tag name="OTLMARKERSHAPE" val="OTL"/>
</p:tagLst>
</file>

<file path=ppt/tags/tag1409.xml><?xml version="1.0" encoding="utf-8"?>
<p:tagLst xmlns:a="http://schemas.openxmlformats.org/drawingml/2006/main" xmlns:r="http://schemas.openxmlformats.org/officeDocument/2006/relationships" xmlns:p="http://schemas.openxmlformats.org/presentationml/2006/main">
  <p:tag name="OTLMARKERSHAPE" val="OTL"/>
</p:tagLst>
</file>

<file path=ppt/tags/tag141.xml><?xml version="1.0" encoding="utf-8"?>
<p:tagLst xmlns:a="http://schemas.openxmlformats.org/drawingml/2006/main" xmlns:r="http://schemas.openxmlformats.org/officeDocument/2006/relationships" xmlns:p="http://schemas.openxmlformats.org/presentationml/2006/main">
  <p:tag name="OTLMARKERSHAPE" val="OTL"/>
</p:tagLst>
</file>

<file path=ppt/tags/tag1410.xml><?xml version="1.0" encoding="utf-8"?>
<p:tagLst xmlns:a="http://schemas.openxmlformats.org/drawingml/2006/main" xmlns:r="http://schemas.openxmlformats.org/officeDocument/2006/relationships" xmlns:p="http://schemas.openxmlformats.org/presentationml/2006/main">
  <p:tag name="OTLMARKERSHAPE" val="OTL"/>
</p:tagLst>
</file>

<file path=ppt/tags/tag1411.xml><?xml version="1.0" encoding="utf-8"?>
<p:tagLst xmlns:a="http://schemas.openxmlformats.org/drawingml/2006/main" xmlns:r="http://schemas.openxmlformats.org/officeDocument/2006/relationships" xmlns:p="http://schemas.openxmlformats.org/presentationml/2006/main">
  <p:tag name="OTLMARKERSHAPE" val="OTL"/>
</p:tagLst>
</file>

<file path=ppt/tags/tag1412.xml><?xml version="1.0" encoding="utf-8"?>
<p:tagLst xmlns:a="http://schemas.openxmlformats.org/drawingml/2006/main" xmlns:r="http://schemas.openxmlformats.org/officeDocument/2006/relationships" xmlns:p="http://schemas.openxmlformats.org/presentationml/2006/main">
  <p:tag name="OTLMARKERSHAPE" val="OTL"/>
</p:tagLst>
</file>

<file path=ppt/tags/tag14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14.xml><?xml version="1.0" encoding="utf-8"?>
<p:tagLst xmlns:a="http://schemas.openxmlformats.org/drawingml/2006/main" xmlns:r="http://schemas.openxmlformats.org/officeDocument/2006/relationships" xmlns:p="http://schemas.openxmlformats.org/presentationml/2006/main">
  <p:tag name="OTLMARKERSHAPE" val="OTL"/>
</p:tagLst>
</file>

<file path=ppt/tags/tag1415.xml><?xml version="1.0" encoding="utf-8"?>
<p:tagLst xmlns:a="http://schemas.openxmlformats.org/drawingml/2006/main" xmlns:r="http://schemas.openxmlformats.org/officeDocument/2006/relationships" xmlns:p="http://schemas.openxmlformats.org/presentationml/2006/main">
  <p:tag name="OTLMARKERSHAPE" val="OTL"/>
</p:tagLst>
</file>

<file path=ppt/tags/tag1416.xml><?xml version="1.0" encoding="utf-8"?>
<p:tagLst xmlns:a="http://schemas.openxmlformats.org/drawingml/2006/main" xmlns:r="http://schemas.openxmlformats.org/officeDocument/2006/relationships" xmlns:p="http://schemas.openxmlformats.org/presentationml/2006/main">
  <p:tag name="OTLMARKERSHAPE" val="OTL"/>
</p:tagLst>
</file>

<file path=ppt/tags/tag1417.xml><?xml version="1.0" encoding="utf-8"?>
<p:tagLst xmlns:a="http://schemas.openxmlformats.org/drawingml/2006/main" xmlns:r="http://schemas.openxmlformats.org/officeDocument/2006/relationships" xmlns:p="http://schemas.openxmlformats.org/presentationml/2006/main">
  <p:tag name="OTLMARKERSHAPE" val="OTL"/>
</p:tagLst>
</file>

<file path=ppt/tags/tag1418.xml><?xml version="1.0" encoding="utf-8"?>
<p:tagLst xmlns:a="http://schemas.openxmlformats.org/drawingml/2006/main" xmlns:r="http://schemas.openxmlformats.org/officeDocument/2006/relationships" xmlns:p="http://schemas.openxmlformats.org/presentationml/2006/main">
  <p:tag name="OTLMARKERSHAPE" val="OTL"/>
</p:tagLst>
</file>

<file path=ppt/tags/tag1419.xml><?xml version="1.0" encoding="utf-8"?>
<p:tagLst xmlns:a="http://schemas.openxmlformats.org/drawingml/2006/main" xmlns:r="http://schemas.openxmlformats.org/officeDocument/2006/relationships" xmlns:p="http://schemas.openxmlformats.org/presentationml/2006/main">
  <p:tag name="OTLMARKERSHAPE" val="OTL"/>
</p:tagLst>
</file>

<file path=ppt/tags/tag142.xml><?xml version="1.0" encoding="utf-8"?>
<p:tagLst xmlns:a="http://schemas.openxmlformats.org/drawingml/2006/main" xmlns:r="http://schemas.openxmlformats.org/officeDocument/2006/relationships" xmlns:p="http://schemas.openxmlformats.org/presentationml/2006/main">
  <p:tag name="OTLMARKERSHAPE" val="OTL"/>
</p:tagLst>
</file>

<file path=ppt/tags/tag1420.xml><?xml version="1.0" encoding="utf-8"?>
<p:tagLst xmlns:a="http://schemas.openxmlformats.org/drawingml/2006/main" xmlns:r="http://schemas.openxmlformats.org/officeDocument/2006/relationships" xmlns:p="http://schemas.openxmlformats.org/presentationml/2006/main">
  <p:tag name="OTLMARKERSHAPE" val="OTL"/>
</p:tagLst>
</file>

<file path=ppt/tags/tag1421.xml><?xml version="1.0" encoding="utf-8"?>
<p:tagLst xmlns:a="http://schemas.openxmlformats.org/drawingml/2006/main" xmlns:r="http://schemas.openxmlformats.org/officeDocument/2006/relationships" xmlns:p="http://schemas.openxmlformats.org/presentationml/2006/main">
  <p:tag name="OTLMARKERSHAPE" val="OTL"/>
</p:tagLst>
</file>

<file path=ppt/tags/tag1422.xml><?xml version="1.0" encoding="utf-8"?>
<p:tagLst xmlns:a="http://schemas.openxmlformats.org/drawingml/2006/main" xmlns:r="http://schemas.openxmlformats.org/officeDocument/2006/relationships" xmlns:p="http://schemas.openxmlformats.org/presentationml/2006/main">
  <p:tag name="OTLMARKERSHAPE" val="OTL"/>
</p:tagLst>
</file>

<file path=ppt/tags/tag1423.xml><?xml version="1.0" encoding="utf-8"?>
<p:tagLst xmlns:a="http://schemas.openxmlformats.org/drawingml/2006/main" xmlns:r="http://schemas.openxmlformats.org/officeDocument/2006/relationships" xmlns:p="http://schemas.openxmlformats.org/presentationml/2006/main">
  <p:tag name="OTLMARKERSHAPE" val="OTL"/>
</p:tagLst>
</file>

<file path=ppt/tags/tag1424.xml><?xml version="1.0" encoding="utf-8"?>
<p:tagLst xmlns:a="http://schemas.openxmlformats.org/drawingml/2006/main" xmlns:r="http://schemas.openxmlformats.org/officeDocument/2006/relationships" xmlns:p="http://schemas.openxmlformats.org/presentationml/2006/main">
  <p:tag name="OTLMARKERSHAPE" val="OTL"/>
</p:tagLst>
</file>

<file path=ppt/tags/tag1425.xml><?xml version="1.0" encoding="utf-8"?>
<p:tagLst xmlns:a="http://schemas.openxmlformats.org/drawingml/2006/main" xmlns:r="http://schemas.openxmlformats.org/officeDocument/2006/relationships" xmlns:p="http://schemas.openxmlformats.org/presentationml/2006/main">
  <p:tag name="OTLMARKERSHAPE" val="OTL"/>
</p:tagLst>
</file>

<file path=ppt/tags/tag1426.xml><?xml version="1.0" encoding="utf-8"?>
<p:tagLst xmlns:a="http://schemas.openxmlformats.org/drawingml/2006/main" xmlns:r="http://schemas.openxmlformats.org/officeDocument/2006/relationships" xmlns:p="http://schemas.openxmlformats.org/presentationml/2006/main">
  <p:tag name="OTLMARKERSHAPE" val="OTL"/>
</p:tagLst>
</file>

<file path=ppt/tags/tag1427.xml><?xml version="1.0" encoding="utf-8"?>
<p:tagLst xmlns:a="http://schemas.openxmlformats.org/drawingml/2006/main" xmlns:r="http://schemas.openxmlformats.org/officeDocument/2006/relationships" xmlns:p="http://schemas.openxmlformats.org/presentationml/2006/main">
  <p:tag name="OTLMARKERSHAPE" val="OTL"/>
</p:tagLst>
</file>

<file path=ppt/tags/tag1428.xml><?xml version="1.0" encoding="utf-8"?>
<p:tagLst xmlns:a="http://schemas.openxmlformats.org/drawingml/2006/main" xmlns:r="http://schemas.openxmlformats.org/officeDocument/2006/relationships" xmlns:p="http://schemas.openxmlformats.org/presentationml/2006/main">
  <p:tag name="OTLMARKERSHAPE" val="OTL"/>
</p:tagLst>
</file>

<file path=ppt/tags/tag1429.xml><?xml version="1.0" encoding="utf-8"?>
<p:tagLst xmlns:a="http://schemas.openxmlformats.org/drawingml/2006/main" xmlns:r="http://schemas.openxmlformats.org/officeDocument/2006/relationships" xmlns:p="http://schemas.openxmlformats.org/presentationml/2006/main">
  <p:tag name="OTLMARKERSHAPE" val="OTL"/>
</p:tagLst>
</file>

<file path=ppt/tags/tag143.xml><?xml version="1.0" encoding="utf-8"?>
<p:tagLst xmlns:a="http://schemas.openxmlformats.org/drawingml/2006/main" xmlns:r="http://schemas.openxmlformats.org/officeDocument/2006/relationships" xmlns:p="http://schemas.openxmlformats.org/presentationml/2006/main">
  <p:tag name="OTLMARKERSHAPE" val="OTL"/>
</p:tagLst>
</file>

<file path=ppt/tags/tag1430.xml><?xml version="1.0" encoding="utf-8"?>
<p:tagLst xmlns:a="http://schemas.openxmlformats.org/drawingml/2006/main" xmlns:r="http://schemas.openxmlformats.org/officeDocument/2006/relationships" xmlns:p="http://schemas.openxmlformats.org/presentationml/2006/main">
  <p:tag name="OTLMARKERSHAPE" val="OTL"/>
</p:tagLst>
</file>

<file path=ppt/tags/tag1431.xml><?xml version="1.0" encoding="utf-8"?>
<p:tagLst xmlns:a="http://schemas.openxmlformats.org/drawingml/2006/main" xmlns:r="http://schemas.openxmlformats.org/officeDocument/2006/relationships" xmlns:p="http://schemas.openxmlformats.org/presentationml/2006/main">
  <p:tag name="OTLMARKERSHAPE" val="OTL"/>
</p:tagLst>
</file>

<file path=ppt/tags/tag1432.xml><?xml version="1.0" encoding="utf-8"?>
<p:tagLst xmlns:a="http://schemas.openxmlformats.org/drawingml/2006/main" xmlns:r="http://schemas.openxmlformats.org/officeDocument/2006/relationships" xmlns:p="http://schemas.openxmlformats.org/presentationml/2006/main">
  <p:tag name="OTLMARKERSHAPE" val="OTL"/>
</p:tagLst>
</file>

<file path=ppt/tags/tag1433.xml><?xml version="1.0" encoding="utf-8"?>
<p:tagLst xmlns:a="http://schemas.openxmlformats.org/drawingml/2006/main" xmlns:r="http://schemas.openxmlformats.org/officeDocument/2006/relationships" xmlns:p="http://schemas.openxmlformats.org/presentationml/2006/main">
  <p:tag name="OTLMARKERSHAPE" val="OTL"/>
</p:tagLst>
</file>

<file path=ppt/tags/tag1434.xml><?xml version="1.0" encoding="utf-8"?>
<p:tagLst xmlns:a="http://schemas.openxmlformats.org/drawingml/2006/main" xmlns:r="http://schemas.openxmlformats.org/officeDocument/2006/relationships" xmlns:p="http://schemas.openxmlformats.org/presentationml/2006/main">
  <p:tag name="OTLMARKERSHAPE" val="OTL"/>
</p:tagLst>
</file>

<file path=ppt/tags/tag1435.xml><?xml version="1.0" encoding="utf-8"?>
<p:tagLst xmlns:a="http://schemas.openxmlformats.org/drawingml/2006/main" xmlns:r="http://schemas.openxmlformats.org/officeDocument/2006/relationships" xmlns:p="http://schemas.openxmlformats.org/presentationml/2006/main">
  <p:tag name="OTLMARKERSHAPE" val="OTL"/>
</p:tagLst>
</file>

<file path=ppt/tags/tag1436.xml><?xml version="1.0" encoding="utf-8"?>
<p:tagLst xmlns:a="http://schemas.openxmlformats.org/drawingml/2006/main" xmlns:r="http://schemas.openxmlformats.org/officeDocument/2006/relationships" xmlns:p="http://schemas.openxmlformats.org/presentationml/2006/main">
  <p:tag name="OTLMARKERSHAPE" val="OTL"/>
</p:tagLst>
</file>

<file path=ppt/tags/tag1437.xml><?xml version="1.0" encoding="utf-8"?>
<p:tagLst xmlns:a="http://schemas.openxmlformats.org/drawingml/2006/main" xmlns:r="http://schemas.openxmlformats.org/officeDocument/2006/relationships" xmlns:p="http://schemas.openxmlformats.org/presentationml/2006/main">
  <p:tag name="OTLMARKERSHAPE" val="OTL"/>
</p:tagLst>
</file>

<file path=ppt/tags/tag1438.xml><?xml version="1.0" encoding="utf-8"?>
<p:tagLst xmlns:a="http://schemas.openxmlformats.org/drawingml/2006/main" xmlns:r="http://schemas.openxmlformats.org/officeDocument/2006/relationships" xmlns:p="http://schemas.openxmlformats.org/presentationml/2006/main">
  <p:tag name="OTLMARKERSHAPE" val="OTL"/>
</p:tagLst>
</file>

<file path=ppt/tags/tag1439.xml><?xml version="1.0" encoding="utf-8"?>
<p:tagLst xmlns:a="http://schemas.openxmlformats.org/drawingml/2006/main" xmlns:r="http://schemas.openxmlformats.org/officeDocument/2006/relationships" xmlns:p="http://schemas.openxmlformats.org/presentationml/2006/main">
  <p:tag name="OTLMARKERSHAPE" val="OTL"/>
</p:tagLst>
</file>

<file path=ppt/tags/tag144.xml><?xml version="1.0" encoding="utf-8"?>
<p:tagLst xmlns:a="http://schemas.openxmlformats.org/drawingml/2006/main" xmlns:r="http://schemas.openxmlformats.org/officeDocument/2006/relationships" xmlns:p="http://schemas.openxmlformats.org/presentationml/2006/main">
  <p:tag name="OTLMARKERSHAPE" val="OTL"/>
</p:tagLst>
</file>

<file path=ppt/tags/tag1440.xml><?xml version="1.0" encoding="utf-8"?>
<p:tagLst xmlns:a="http://schemas.openxmlformats.org/drawingml/2006/main" xmlns:r="http://schemas.openxmlformats.org/officeDocument/2006/relationships" xmlns:p="http://schemas.openxmlformats.org/presentationml/2006/main">
  <p:tag name="OTLMARKERSHAPE" val="OTL"/>
</p:tagLst>
</file>

<file path=ppt/tags/tag1441.xml><?xml version="1.0" encoding="utf-8"?>
<p:tagLst xmlns:a="http://schemas.openxmlformats.org/drawingml/2006/main" xmlns:r="http://schemas.openxmlformats.org/officeDocument/2006/relationships" xmlns:p="http://schemas.openxmlformats.org/presentationml/2006/main">
  <p:tag name="OTLMARKERSHAPE" val="OTL"/>
</p:tagLst>
</file>

<file path=ppt/tags/tag1442.xml><?xml version="1.0" encoding="utf-8"?>
<p:tagLst xmlns:a="http://schemas.openxmlformats.org/drawingml/2006/main" xmlns:r="http://schemas.openxmlformats.org/officeDocument/2006/relationships" xmlns:p="http://schemas.openxmlformats.org/presentationml/2006/main">
  <p:tag name="OTLMARKERSHAPE" val="OTL"/>
</p:tagLst>
</file>

<file path=ppt/tags/tag1443.xml><?xml version="1.0" encoding="utf-8"?>
<p:tagLst xmlns:a="http://schemas.openxmlformats.org/drawingml/2006/main" xmlns:r="http://schemas.openxmlformats.org/officeDocument/2006/relationships" xmlns:p="http://schemas.openxmlformats.org/presentationml/2006/main">
  <p:tag name="OTLMARKERSHAPE" val="OTL"/>
</p:tagLst>
</file>

<file path=ppt/tags/tag1444.xml><?xml version="1.0" encoding="utf-8"?>
<p:tagLst xmlns:a="http://schemas.openxmlformats.org/drawingml/2006/main" xmlns:r="http://schemas.openxmlformats.org/officeDocument/2006/relationships" xmlns:p="http://schemas.openxmlformats.org/presentationml/2006/main">
  <p:tag name="OTLMARKERSHAPE" val="OTL"/>
</p:tagLst>
</file>

<file path=ppt/tags/tag1445.xml><?xml version="1.0" encoding="utf-8"?>
<p:tagLst xmlns:a="http://schemas.openxmlformats.org/drawingml/2006/main" xmlns:r="http://schemas.openxmlformats.org/officeDocument/2006/relationships" xmlns:p="http://schemas.openxmlformats.org/presentationml/2006/main">
  <p:tag name="OTLMARKERSHAPE" val="OTL"/>
</p:tagLst>
</file>

<file path=ppt/tags/tag1446.xml><?xml version="1.0" encoding="utf-8"?>
<p:tagLst xmlns:a="http://schemas.openxmlformats.org/drawingml/2006/main" xmlns:r="http://schemas.openxmlformats.org/officeDocument/2006/relationships" xmlns:p="http://schemas.openxmlformats.org/presentationml/2006/main">
  <p:tag name="OTLMARKERSHAPE" val="OTL"/>
</p:tagLst>
</file>

<file path=ppt/tags/tag1447.xml><?xml version="1.0" encoding="utf-8"?>
<p:tagLst xmlns:a="http://schemas.openxmlformats.org/drawingml/2006/main" xmlns:r="http://schemas.openxmlformats.org/officeDocument/2006/relationships" xmlns:p="http://schemas.openxmlformats.org/presentationml/2006/main">
  <p:tag name="OTLMARKERSHAPE" val="OTL"/>
</p:tagLst>
</file>

<file path=ppt/tags/tag145.xml><?xml version="1.0" encoding="utf-8"?>
<p:tagLst xmlns:a="http://schemas.openxmlformats.org/drawingml/2006/main" xmlns:r="http://schemas.openxmlformats.org/officeDocument/2006/relationships" xmlns:p="http://schemas.openxmlformats.org/presentationml/2006/main">
  <p:tag name="OTLMARKERSHAPE" val="OTL"/>
</p:tagLst>
</file>

<file path=ppt/tags/tag146.xml><?xml version="1.0" encoding="utf-8"?>
<p:tagLst xmlns:a="http://schemas.openxmlformats.org/drawingml/2006/main" xmlns:r="http://schemas.openxmlformats.org/officeDocument/2006/relationships" xmlns:p="http://schemas.openxmlformats.org/presentationml/2006/main">
  <p:tag name="OTLMARKERSHAPE" val="OTL"/>
</p:tagLst>
</file>

<file path=ppt/tags/tag147.xml><?xml version="1.0" encoding="utf-8"?>
<p:tagLst xmlns:a="http://schemas.openxmlformats.org/drawingml/2006/main" xmlns:r="http://schemas.openxmlformats.org/officeDocument/2006/relationships" xmlns:p="http://schemas.openxmlformats.org/presentationml/2006/main">
  <p:tag name="OTLMARKERSHAPE" val="OTL"/>
</p:tagLst>
</file>

<file path=ppt/tags/tag148.xml><?xml version="1.0" encoding="utf-8"?>
<p:tagLst xmlns:a="http://schemas.openxmlformats.org/drawingml/2006/main" xmlns:r="http://schemas.openxmlformats.org/officeDocument/2006/relationships" xmlns:p="http://schemas.openxmlformats.org/presentationml/2006/main">
  <p:tag name="OTLMARKERSHAPE" val="OTL"/>
</p:tagLst>
</file>

<file path=ppt/tags/tag149.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50.xml><?xml version="1.0" encoding="utf-8"?>
<p:tagLst xmlns:a="http://schemas.openxmlformats.org/drawingml/2006/main" xmlns:r="http://schemas.openxmlformats.org/officeDocument/2006/relationships" xmlns:p="http://schemas.openxmlformats.org/presentationml/2006/main">
  <p:tag name="OTLMARKERSHAPE" val="OTL"/>
</p:tagLst>
</file>

<file path=ppt/tags/tag151.xml><?xml version="1.0" encoding="utf-8"?>
<p:tagLst xmlns:a="http://schemas.openxmlformats.org/drawingml/2006/main" xmlns:r="http://schemas.openxmlformats.org/officeDocument/2006/relationships" xmlns:p="http://schemas.openxmlformats.org/presentationml/2006/main">
  <p:tag name="OTLMARKERSHAPE" val="OTL"/>
</p:tagLst>
</file>

<file path=ppt/tags/tag152.xml><?xml version="1.0" encoding="utf-8"?>
<p:tagLst xmlns:a="http://schemas.openxmlformats.org/drawingml/2006/main" xmlns:r="http://schemas.openxmlformats.org/officeDocument/2006/relationships" xmlns:p="http://schemas.openxmlformats.org/presentationml/2006/main">
  <p:tag name="OTLMARKERSHAPE" val="OTL"/>
</p:tagLst>
</file>

<file path=ppt/tags/tag153.xml><?xml version="1.0" encoding="utf-8"?>
<p:tagLst xmlns:a="http://schemas.openxmlformats.org/drawingml/2006/main" xmlns:r="http://schemas.openxmlformats.org/officeDocument/2006/relationships" xmlns:p="http://schemas.openxmlformats.org/presentationml/2006/main">
  <p:tag name="OTLMARKERSHAPE" val="OTL"/>
</p:tagLst>
</file>

<file path=ppt/tags/tag154.xml><?xml version="1.0" encoding="utf-8"?>
<p:tagLst xmlns:a="http://schemas.openxmlformats.org/drawingml/2006/main" xmlns:r="http://schemas.openxmlformats.org/officeDocument/2006/relationships" xmlns:p="http://schemas.openxmlformats.org/presentationml/2006/main">
  <p:tag name="OTLMARKERSHAPE" val="OTL"/>
</p:tagLst>
</file>

<file path=ppt/tags/tag155.xml><?xml version="1.0" encoding="utf-8"?>
<p:tagLst xmlns:a="http://schemas.openxmlformats.org/drawingml/2006/main" xmlns:r="http://schemas.openxmlformats.org/officeDocument/2006/relationships" xmlns:p="http://schemas.openxmlformats.org/presentationml/2006/main">
  <p:tag name="OTLMARKERSHAPE" val="OTL"/>
</p:tagLst>
</file>

<file path=ppt/tags/tag156.xml><?xml version="1.0" encoding="utf-8"?>
<p:tagLst xmlns:a="http://schemas.openxmlformats.org/drawingml/2006/main" xmlns:r="http://schemas.openxmlformats.org/officeDocument/2006/relationships" xmlns:p="http://schemas.openxmlformats.org/presentationml/2006/main">
  <p:tag name="OTLMARKERSHAPE" val="OTL"/>
</p:tagLst>
</file>

<file path=ppt/tags/tag157.xml><?xml version="1.0" encoding="utf-8"?>
<p:tagLst xmlns:a="http://schemas.openxmlformats.org/drawingml/2006/main" xmlns:r="http://schemas.openxmlformats.org/officeDocument/2006/relationships" xmlns:p="http://schemas.openxmlformats.org/presentationml/2006/main">
  <p:tag name="OTLMARKERSHAPE" val="OTL"/>
</p:tagLst>
</file>

<file path=ppt/tags/tag158.xml><?xml version="1.0" encoding="utf-8"?>
<p:tagLst xmlns:a="http://schemas.openxmlformats.org/drawingml/2006/main" xmlns:r="http://schemas.openxmlformats.org/officeDocument/2006/relationships" xmlns:p="http://schemas.openxmlformats.org/presentationml/2006/main">
  <p:tag name="OTLMARKERSHAPE" val="OTL"/>
</p:tagLst>
</file>

<file path=ppt/tags/tag159.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60.xml><?xml version="1.0" encoding="utf-8"?>
<p:tagLst xmlns:a="http://schemas.openxmlformats.org/drawingml/2006/main" xmlns:r="http://schemas.openxmlformats.org/officeDocument/2006/relationships" xmlns:p="http://schemas.openxmlformats.org/presentationml/2006/main">
  <p:tag name="OTLMARKERSHAPE" val="OTL"/>
</p:tagLst>
</file>

<file path=ppt/tags/tag161.xml><?xml version="1.0" encoding="utf-8"?>
<p:tagLst xmlns:a="http://schemas.openxmlformats.org/drawingml/2006/main" xmlns:r="http://schemas.openxmlformats.org/officeDocument/2006/relationships" xmlns:p="http://schemas.openxmlformats.org/presentationml/2006/main">
  <p:tag name="OTLMARKERSHAPE" val="OTL"/>
</p:tagLst>
</file>

<file path=ppt/tags/tag162.xml><?xml version="1.0" encoding="utf-8"?>
<p:tagLst xmlns:a="http://schemas.openxmlformats.org/drawingml/2006/main" xmlns:r="http://schemas.openxmlformats.org/officeDocument/2006/relationships" xmlns:p="http://schemas.openxmlformats.org/presentationml/2006/main">
  <p:tag name="OTLMARKERSHAPE" val="OTL"/>
</p:tagLst>
</file>

<file path=ppt/tags/tag163.xml><?xml version="1.0" encoding="utf-8"?>
<p:tagLst xmlns:a="http://schemas.openxmlformats.org/drawingml/2006/main" xmlns:r="http://schemas.openxmlformats.org/officeDocument/2006/relationships" xmlns:p="http://schemas.openxmlformats.org/presentationml/2006/main">
  <p:tag name="OTLMARKERSHAPE" val="OTL"/>
</p:tagLst>
</file>

<file path=ppt/tags/tag164.xml><?xml version="1.0" encoding="utf-8"?>
<p:tagLst xmlns:a="http://schemas.openxmlformats.org/drawingml/2006/main" xmlns:r="http://schemas.openxmlformats.org/officeDocument/2006/relationships" xmlns:p="http://schemas.openxmlformats.org/presentationml/2006/main">
  <p:tag name="OTLMARKERSHAPE" val="OTL"/>
</p:tagLst>
</file>

<file path=ppt/tags/tag165.xml><?xml version="1.0" encoding="utf-8"?>
<p:tagLst xmlns:a="http://schemas.openxmlformats.org/drawingml/2006/main" xmlns:r="http://schemas.openxmlformats.org/officeDocument/2006/relationships" xmlns:p="http://schemas.openxmlformats.org/presentationml/2006/main">
  <p:tag name="OTLMARKERSHAPE" val="OTL"/>
</p:tagLst>
</file>

<file path=ppt/tags/tag166.xml><?xml version="1.0" encoding="utf-8"?>
<p:tagLst xmlns:a="http://schemas.openxmlformats.org/drawingml/2006/main" xmlns:r="http://schemas.openxmlformats.org/officeDocument/2006/relationships" xmlns:p="http://schemas.openxmlformats.org/presentationml/2006/main">
  <p:tag name="OTLMARKERSHAPE" val="OTL"/>
</p:tagLst>
</file>

<file path=ppt/tags/tag167.xml><?xml version="1.0" encoding="utf-8"?>
<p:tagLst xmlns:a="http://schemas.openxmlformats.org/drawingml/2006/main" xmlns:r="http://schemas.openxmlformats.org/officeDocument/2006/relationships" xmlns:p="http://schemas.openxmlformats.org/presentationml/2006/main">
  <p:tag name="OTLMARKERSHAPE" val="OTL"/>
</p:tagLst>
</file>

<file path=ppt/tags/tag168.xml><?xml version="1.0" encoding="utf-8"?>
<p:tagLst xmlns:a="http://schemas.openxmlformats.org/drawingml/2006/main" xmlns:r="http://schemas.openxmlformats.org/officeDocument/2006/relationships" xmlns:p="http://schemas.openxmlformats.org/presentationml/2006/main">
  <p:tag name="OTLMARKERSHAPE" val="OTL"/>
</p:tagLst>
</file>

<file path=ppt/tags/tag169.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70.xml><?xml version="1.0" encoding="utf-8"?>
<p:tagLst xmlns:a="http://schemas.openxmlformats.org/drawingml/2006/main" xmlns:r="http://schemas.openxmlformats.org/officeDocument/2006/relationships" xmlns:p="http://schemas.openxmlformats.org/presentationml/2006/main">
  <p:tag name="OTLMARKERSHAPE" val="OTL"/>
</p:tagLst>
</file>

<file path=ppt/tags/tag171.xml><?xml version="1.0" encoding="utf-8"?>
<p:tagLst xmlns:a="http://schemas.openxmlformats.org/drawingml/2006/main" xmlns:r="http://schemas.openxmlformats.org/officeDocument/2006/relationships" xmlns:p="http://schemas.openxmlformats.org/presentationml/2006/main">
  <p:tag name="OTLMARKERSHAPE" val="OTL"/>
</p:tagLst>
</file>

<file path=ppt/tags/tag172.xml><?xml version="1.0" encoding="utf-8"?>
<p:tagLst xmlns:a="http://schemas.openxmlformats.org/drawingml/2006/main" xmlns:r="http://schemas.openxmlformats.org/officeDocument/2006/relationships" xmlns:p="http://schemas.openxmlformats.org/presentationml/2006/main">
  <p:tag name="OTLMARKERSHAPE" val="OTL"/>
</p:tagLst>
</file>

<file path=ppt/tags/tag173.xml><?xml version="1.0" encoding="utf-8"?>
<p:tagLst xmlns:a="http://schemas.openxmlformats.org/drawingml/2006/main" xmlns:r="http://schemas.openxmlformats.org/officeDocument/2006/relationships" xmlns:p="http://schemas.openxmlformats.org/presentationml/2006/main">
  <p:tag name="OTLMARKERSHAPE" val="OTL"/>
</p:tagLst>
</file>

<file path=ppt/tags/tag174.xml><?xml version="1.0" encoding="utf-8"?>
<p:tagLst xmlns:a="http://schemas.openxmlformats.org/drawingml/2006/main" xmlns:r="http://schemas.openxmlformats.org/officeDocument/2006/relationships" xmlns:p="http://schemas.openxmlformats.org/presentationml/2006/main">
  <p:tag name="OTLMARKERSHAPE" val="OTL"/>
</p:tagLst>
</file>

<file path=ppt/tags/tag175.xml><?xml version="1.0" encoding="utf-8"?>
<p:tagLst xmlns:a="http://schemas.openxmlformats.org/drawingml/2006/main" xmlns:r="http://schemas.openxmlformats.org/officeDocument/2006/relationships" xmlns:p="http://schemas.openxmlformats.org/presentationml/2006/main">
  <p:tag name="OTLMARKERSHAPE" val="OTL"/>
</p:tagLst>
</file>

<file path=ppt/tags/tag176.xml><?xml version="1.0" encoding="utf-8"?>
<p:tagLst xmlns:a="http://schemas.openxmlformats.org/drawingml/2006/main" xmlns:r="http://schemas.openxmlformats.org/officeDocument/2006/relationships" xmlns:p="http://schemas.openxmlformats.org/presentationml/2006/main">
  <p:tag name="OTLMARKERSHAPE" val="OTL"/>
</p:tagLst>
</file>

<file path=ppt/tags/tag177.xml><?xml version="1.0" encoding="utf-8"?>
<p:tagLst xmlns:a="http://schemas.openxmlformats.org/drawingml/2006/main" xmlns:r="http://schemas.openxmlformats.org/officeDocument/2006/relationships" xmlns:p="http://schemas.openxmlformats.org/presentationml/2006/main">
  <p:tag name="OTLMARKERSHAPE" val="OTL"/>
</p:tagLst>
</file>

<file path=ppt/tags/tag178.xml><?xml version="1.0" encoding="utf-8"?>
<p:tagLst xmlns:a="http://schemas.openxmlformats.org/drawingml/2006/main" xmlns:r="http://schemas.openxmlformats.org/officeDocument/2006/relationships" xmlns:p="http://schemas.openxmlformats.org/presentationml/2006/main">
  <p:tag name="OTLMARKERSHAPE" val="OTL"/>
</p:tagLst>
</file>

<file path=ppt/tags/tag179.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80.xml><?xml version="1.0" encoding="utf-8"?>
<p:tagLst xmlns:a="http://schemas.openxmlformats.org/drawingml/2006/main" xmlns:r="http://schemas.openxmlformats.org/officeDocument/2006/relationships" xmlns:p="http://schemas.openxmlformats.org/presentationml/2006/main">
  <p:tag name="OTLMARKERSHAPE" val="OTL"/>
</p:tagLst>
</file>

<file path=ppt/tags/tag181.xml><?xml version="1.0" encoding="utf-8"?>
<p:tagLst xmlns:a="http://schemas.openxmlformats.org/drawingml/2006/main" xmlns:r="http://schemas.openxmlformats.org/officeDocument/2006/relationships" xmlns:p="http://schemas.openxmlformats.org/presentationml/2006/main">
  <p:tag name="OTLMARKERSHAPE" val="OTL"/>
</p:tagLst>
</file>

<file path=ppt/tags/tag182.xml><?xml version="1.0" encoding="utf-8"?>
<p:tagLst xmlns:a="http://schemas.openxmlformats.org/drawingml/2006/main" xmlns:r="http://schemas.openxmlformats.org/officeDocument/2006/relationships" xmlns:p="http://schemas.openxmlformats.org/presentationml/2006/main">
  <p:tag name="OTLMARKERSHAPE" val="OTL"/>
</p:tagLst>
</file>

<file path=ppt/tags/tag183.xml><?xml version="1.0" encoding="utf-8"?>
<p:tagLst xmlns:a="http://schemas.openxmlformats.org/drawingml/2006/main" xmlns:r="http://schemas.openxmlformats.org/officeDocument/2006/relationships" xmlns:p="http://schemas.openxmlformats.org/presentationml/2006/main">
  <p:tag name="OTLMARKERSHAPE" val="OTL"/>
</p:tagLst>
</file>

<file path=ppt/tags/tag184.xml><?xml version="1.0" encoding="utf-8"?>
<p:tagLst xmlns:a="http://schemas.openxmlformats.org/drawingml/2006/main" xmlns:r="http://schemas.openxmlformats.org/officeDocument/2006/relationships" xmlns:p="http://schemas.openxmlformats.org/presentationml/2006/main">
  <p:tag name="OTLMARKERSHAPE" val="OTL"/>
</p:tagLst>
</file>

<file path=ppt/tags/tag185.xml><?xml version="1.0" encoding="utf-8"?>
<p:tagLst xmlns:a="http://schemas.openxmlformats.org/drawingml/2006/main" xmlns:r="http://schemas.openxmlformats.org/officeDocument/2006/relationships" xmlns:p="http://schemas.openxmlformats.org/presentationml/2006/main">
  <p:tag name="OTLMARKERSHAPE" val="OTL"/>
</p:tagLst>
</file>

<file path=ppt/tags/tag186.xml><?xml version="1.0" encoding="utf-8"?>
<p:tagLst xmlns:a="http://schemas.openxmlformats.org/drawingml/2006/main" xmlns:r="http://schemas.openxmlformats.org/officeDocument/2006/relationships" xmlns:p="http://schemas.openxmlformats.org/presentationml/2006/main">
  <p:tag name="OTLMARKERSHAPE" val="OTL"/>
</p:tagLst>
</file>

<file path=ppt/tags/tag187.xml><?xml version="1.0" encoding="utf-8"?>
<p:tagLst xmlns:a="http://schemas.openxmlformats.org/drawingml/2006/main" xmlns:r="http://schemas.openxmlformats.org/officeDocument/2006/relationships" xmlns:p="http://schemas.openxmlformats.org/presentationml/2006/main">
  <p:tag name="OTLMARKERSHAPE" val="OTL"/>
</p:tagLst>
</file>

<file path=ppt/tags/tag188.xml><?xml version="1.0" encoding="utf-8"?>
<p:tagLst xmlns:a="http://schemas.openxmlformats.org/drawingml/2006/main" xmlns:r="http://schemas.openxmlformats.org/officeDocument/2006/relationships" xmlns:p="http://schemas.openxmlformats.org/presentationml/2006/main">
  <p:tag name="OTLMARKERSHAPE" val="OTL"/>
</p:tagLst>
</file>

<file path=ppt/tags/tag189.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190.xml><?xml version="1.0" encoding="utf-8"?>
<p:tagLst xmlns:a="http://schemas.openxmlformats.org/drawingml/2006/main" xmlns:r="http://schemas.openxmlformats.org/officeDocument/2006/relationships" xmlns:p="http://schemas.openxmlformats.org/presentationml/2006/main">
  <p:tag name="OTLMARKERSHAPE" val="OTL"/>
</p:tagLst>
</file>

<file path=ppt/tags/tag191.xml><?xml version="1.0" encoding="utf-8"?>
<p:tagLst xmlns:a="http://schemas.openxmlformats.org/drawingml/2006/main" xmlns:r="http://schemas.openxmlformats.org/officeDocument/2006/relationships" xmlns:p="http://schemas.openxmlformats.org/presentationml/2006/main">
  <p:tag name="OTLMARKERSHAPE" val="OTL"/>
</p:tagLst>
</file>

<file path=ppt/tags/tag192.xml><?xml version="1.0" encoding="utf-8"?>
<p:tagLst xmlns:a="http://schemas.openxmlformats.org/drawingml/2006/main" xmlns:r="http://schemas.openxmlformats.org/officeDocument/2006/relationships" xmlns:p="http://schemas.openxmlformats.org/presentationml/2006/main">
  <p:tag name="OTLMARKERSHAPE" val="OTL"/>
</p:tagLst>
</file>

<file path=ppt/tags/tag193.xml><?xml version="1.0" encoding="utf-8"?>
<p:tagLst xmlns:a="http://schemas.openxmlformats.org/drawingml/2006/main" xmlns:r="http://schemas.openxmlformats.org/officeDocument/2006/relationships" xmlns:p="http://schemas.openxmlformats.org/presentationml/2006/main">
  <p:tag name="OTLMARKERSHAPE" val="OTL"/>
</p:tagLst>
</file>

<file path=ppt/tags/tag194.xml><?xml version="1.0" encoding="utf-8"?>
<p:tagLst xmlns:a="http://schemas.openxmlformats.org/drawingml/2006/main" xmlns:r="http://schemas.openxmlformats.org/officeDocument/2006/relationships" xmlns:p="http://schemas.openxmlformats.org/presentationml/2006/main">
  <p:tag name="OTLMARKERSHAPE" val="OTL"/>
</p:tagLst>
</file>

<file path=ppt/tags/tag195.xml><?xml version="1.0" encoding="utf-8"?>
<p:tagLst xmlns:a="http://schemas.openxmlformats.org/drawingml/2006/main" xmlns:r="http://schemas.openxmlformats.org/officeDocument/2006/relationships" xmlns:p="http://schemas.openxmlformats.org/presentationml/2006/main">
  <p:tag name="OTLMARKERSHAPE" val="OTL"/>
</p:tagLst>
</file>

<file path=ppt/tags/tag196.xml><?xml version="1.0" encoding="utf-8"?>
<p:tagLst xmlns:a="http://schemas.openxmlformats.org/drawingml/2006/main" xmlns:r="http://schemas.openxmlformats.org/officeDocument/2006/relationships" xmlns:p="http://schemas.openxmlformats.org/presentationml/2006/main">
  <p:tag name="OTLMARKERSHAPE" val="OTL"/>
</p:tagLst>
</file>

<file path=ppt/tags/tag197.xml><?xml version="1.0" encoding="utf-8"?>
<p:tagLst xmlns:a="http://schemas.openxmlformats.org/drawingml/2006/main" xmlns:r="http://schemas.openxmlformats.org/officeDocument/2006/relationships" xmlns:p="http://schemas.openxmlformats.org/presentationml/2006/main">
  <p:tag name="OTLMARKERSHAPE" val="OTL"/>
</p:tagLst>
</file>

<file path=ppt/tags/tag198.xml><?xml version="1.0" encoding="utf-8"?>
<p:tagLst xmlns:a="http://schemas.openxmlformats.org/drawingml/2006/main" xmlns:r="http://schemas.openxmlformats.org/officeDocument/2006/relationships" xmlns:p="http://schemas.openxmlformats.org/presentationml/2006/main">
  <p:tag name="OTLMARKERSHAPE" val="OTL"/>
</p:tagLst>
</file>

<file path=ppt/tags/tag19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00.xml><?xml version="1.0" encoding="utf-8"?>
<p:tagLst xmlns:a="http://schemas.openxmlformats.org/drawingml/2006/main" xmlns:r="http://schemas.openxmlformats.org/officeDocument/2006/relationships" xmlns:p="http://schemas.openxmlformats.org/presentationml/2006/main">
  <p:tag name="OTLMARKERSHAPE" val="OTL"/>
</p:tagLst>
</file>

<file path=ppt/tags/tag201.xml><?xml version="1.0" encoding="utf-8"?>
<p:tagLst xmlns:a="http://schemas.openxmlformats.org/drawingml/2006/main" xmlns:r="http://schemas.openxmlformats.org/officeDocument/2006/relationships" xmlns:p="http://schemas.openxmlformats.org/presentationml/2006/main">
  <p:tag name="OTLMARKERSHAPE" val="OTL"/>
</p:tagLst>
</file>

<file path=ppt/tags/tag202.xml><?xml version="1.0" encoding="utf-8"?>
<p:tagLst xmlns:a="http://schemas.openxmlformats.org/drawingml/2006/main" xmlns:r="http://schemas.openxmlformats.org/officeDocument/2006/relationships" xmlns:p="http://schemas.openxmlformats.org/presentationml/2006/main">
  <p:tag name="OTLMARKERSHAPE" val="OTL"/>
</p:tagLst>
</file>

<file path=ppt/tags/tag203.xml><?xml version="1.0" encoding="utf-8"?>
<p:tagLst xmlns:a="http://schemas.openxmlformats.org/drawingml/2006/main" xmlns:r="http://schemas.openxmlformats.org/officeDocument/2006/relationships" xmlns:p="http://schemas.openxmlformats.org/presentationml/2006/main">
  <p:tag name="OTLMARKERSHAPE" val="OTL"/>
</p:tagLst>
</file>

<file path=ppt/tags/tag204.xml><?xml version="1.0" encoding="utf-8"?>
<p:tagLst xmlns:a="http://schemas.openxmlformats.org/drawingml/2006/main" xmlns:r="http://schemas.openxmlformats.org/officeDocument/2006/relationships" xmlns:p="http://schemas.openxmlformats.org/presentationml/2006/main">
  <p:tag name="OTLMARKERSHAPE" val="OTL"/>
</p:tagLst>
</file>

<file path=ppt/tags/tag205.xml><?xml version="1.0" encoding="utf-8"?>
<p:tagLst xmlns:a="http://schemas.openxmlformats.org/drawingml/2006/main" xmlns:r="http://schemas.openxmlformats.org/officeDocument/2006/relationships" xmlns:p="http://schemas.openxmlformats.org/presentationml/2006/main">
  <p:tag name="OTLMARKERSHAPE" val="OTL"/>
</p:tagLst>
</file>

<file path=ppt/tags/tag206.xml><?xml version="1.0" encoding="utf-8"?>
<p:tagLst xmlns:a="http://schemas.openxmlformats.org/drawingml/2006/main" xmlns:r="http://schemas.openxmlformats.org/officeDocument/2006/relationships" xmlns:p="http://schemas.openxmlformats.org/presentationml/2006/main">
  <p:tag name="OTLMARKERSHAPE" val="OTL"/>
</p:tagLst>
</file>

<file path=ppt/tags/tag207.xml><?xml version="1.0" encoding="utf-8"?>
<p:tagLst xmlns:a="http://schemas.openxmlformats.org/drawingml/2006/main" xmlns:r="http://schemas.openxmlformats.org/officeDocument/2006/relationships" xmlns:p="http://schemas.openxmlformats.org/presentationml/2006/main">
  <p:tag name="OTLMARKERSHAPE" val="OTL"/>
</p:tagLst>
</file>

<file path=ppt/tags/tag208.xml><?xml version="1.0" encoding="utf-8"?>
<p:tagLst xmlns:a="http://schemas.openxmlformats.org/drawingml/2006/main" xmlns:r="http://schemas.openxmlformats.org/officeDocument/2006/relationships" xmlns:p="http://schemas.openxmlformats.org/presentationml/2006/main">
  <p:tag name="OTLMARKERSHAPE" val="OTL"/>
</p:tagLst>
</file>

<file path=ppt/tags/tag209.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10.xml><?xml version="1.0" encoding="utf-8"?>
<p:tagLst xmlns:a="http://schemas.openxmlformats.org/drawingml/2006/main" xmlns:r="http://schemas.openxmlformats.org/officeDocument/2006/relationships" xmlns:p="http://schemas.openxmlformats.org/presentationml/2006/main">
  <p:tag name="OTLMARKERSHAPE" val="OTL"/>
</p:tagLst>
</file>

<file path=ppt/tags/tag211.xml><?xml version="1.0" encoding="utf-8"?>
<p:tagLst xmlns:a="http://schemas.openxmlformats.org/drawingml/2006/main" xmlns:r="http://schemas.openxmlformats.org/officeDocument/2006/relationships" xmlns:p="http://schemas.openxmlformats.org/presentationml/2006/main">
  <p:tag name="OTLMARKERSHAPE" val="OTL"/>
</p:tagLst>
</file>

<file path=ppt/tags/tag212.xml><?xml version="1.0" encoding="utf-8"?>
<p:tagLst xmlns:a="http://schemas.openxmlformats.org/drawingml/2006/main" xmlns:r="http://schemas.openxmlformats.org/officeDocument/2006/relationships" xmlns:p="http://schemas.openxmlformats.org/presentationml/2006/main">
  <p:tag name="OTLMARKERSHAPE" val="OTL"/>
</p:tagLst>
</file>

<file path=ppt/tags/tag213.xml><?xml version="1.0" encoding="utf-8"?>
<p:tagLst xmlns:a="http://schemas.openxmlformats.org/drawingml/2006/main" xmlns:r="http://schemas.openxmlformats.org/officeDocument/2006/relationships" xmlns:p="http://schemas.openxmlformats.org/presentationml/2006/main">
  <p:tag name="OTLMARKERSHAPE" val="OTL"/>
</p:tagLst>
</file>

<file path=ppt/tags/tag214.xml><?xml version="1.0" encoding="utf-8"?>
<p:tagLst xmlns:a="http://schemas.openxmlformats.org/drawingml/2006/main" xmlns:r="http://schemas.openxmlformats.org/officeDocument/2006/relationships" xmlns:p="http://schemas.openxmlformats.org/presentationml/2006/main">
  <p:tag name="OTLMARKERSHAPE" val="OTL"/>
</p:tagLst>
</file>

<file path=ppt/tags/tag215.xml><?xml version="1.0" encoding="utf-8"?>
<p:tagLst xmlns:a="http://schemas.openxmlformats.org/drawingml/2006/main" xmlns:r="http://schemas.openxmlformats.org/officeDocument/2006/relationships" xmlns:p="http://schemas.openxmlformats.org/presentationml/2006/main">
  <p:tag name="OTLMARKERSHAPE" val="OTL"/>
</p:tagLst>
</file>

<file path=ppt/tags/tag216.xml><?xml version="1.0" encoding="utf-8"?>
<p:tagLst xmlns:a="http://schemas.openxmlformats.org/drawingml/2006/main" xmlns:r="http://schemas.openxmlformats.org/officeDocument/2006/relationships" xmlns:p="http://schemas.openxmlformats.org/presentationml/2006/main">
  <p:tag name="OTLMARKERSHAPE" val="OTL"/>
</p:tagLst>
</file>

<file path=ppt/tags/tag217.xml><?xml version="1.0" encoding="utf-8"?>
<p:tagLst xmlns:a="http://schemas.openxmlformats.org/drawingml/2006/main" xmlns:r="http://schemas.openxmlformats.org/officeDocument/2006/relationships" xmlns:p="http://schemas.openxmlformats.org/presentationml/2006/main">
  <p:tag name="OTLMARKERSHAPE" val="OTL"/>
</p:tagLst>
</file>

<file path=ppt/tags/tag218.xml><?xml version="1.0" encoding="utf-8"?>
<p:tagLst xmlns:a="http://schemas.openxmlformats.org/drawingml/2006/main" xmlns:r="http://schemas.openxmlformats.org/officeDocument/2006/relationships" xmlns:p="http://schemas.openxmlformats.org/presentationml/2006/main">
  <p:tag name="OTLMARKERSHAPE" val="OTL"/>
</p:tagLst>
</file>

<file path=ppt/tags/tag219.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20.xml><?xml version="1.0" encoding="utf-8"?>
<p:tagLst xmlns:a="http://schemas.openxmlformats.org/drawingml/2006/main" xmlns:r="http://schemas.openxmlformats.org/officeDocument/2006/relationships" xmlns:p="http://schemas.openxmlformats.org/presentationml/2006/main">
  <p:tag name="OTLMARKERSHAPE" val="OTL"/>
</p:tagLst>
</file>

<file path=ppt/tags/tag2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2.xml><?xml version="1.0" encoding="utf-8"?>
<p:tagLst xmlns:a="http://schemas.openxmlformats.org/drawingml/2006/main" xmlns:r="http://schemas.openxmlformats.org/officeDocument/2006/relationships" xmlns:p="http://schemas.openxmlformats.org/presentationml/2006/main">
  <p:tag name="OTLMARKERSHAPE" val="OTL"/>
</p:tagLst>
</file>

<file path=ppt/tags/tag223.xml><?xml version="1.0" encoding="utf-8"?>
<p:tagLst xmlns:a="http://schemas.openxmlformats.org/drawingml/2006/main" xmlns:r="http://schemas.openxmlformats.org/officeDocument/2006/relationships" xmlns:p="http://schemas.openxmlformats.org/presentationml/2006/main">
  <p:tag name="OTLMARKERSHAPE" val="OTL"/>
</p:tagLst>
</file>

<file path=ppt/tags/tag224.xml><?xml version="1.0" encoding="utf-8"?>
<p:tagLst xmlns:a="http://schemas.openxmlformats.org/drawingml/2006/main" xmlns:r="http://schemas.openxmlformats.org/officeDocument/2006/relationships" xmlns:p="http://schemas.openxmlformats.org/presentationml/2006/main">
  <p:tag name="OTLMARKERSHAPE" val="OTL"/>
</p:tagLst>
</file>

<file path=ppt/tags/tag225.xml><?xml version="1.0" encoding="utf-8"?>
<p:tagLst xmlns:a="http://schemas.openxmlformats.org/drawingml/2006/main" xmlns:r="http://schemas.openxmlformats.org/officeDocument/2006/relationships" xmlns:p="http://schemas.openxmlformats.org/presentationml/2006/main">
  <p:tag name="OTLMARKERSHAPE" val="OTL"/>
</p:tagLst>
</file>

<file path=ppt/tags/tag226.xml><?xml version="1.0" encoding="utf-8"?>
<p:tagLst xmlns:a="http://schemas.openxmlformats.org/drawingml/2006/main" xmlns:r="http://schemas.openxmlformats.org/officeDocument/2006/relationships" xmlns:p="http://schemas.openxmlformats.org/presentationml/2006/main">
  <p:tag name="OTLMARKERSHAPE" val="OTL"/>
</p:tagLst>
</file>

<file path=ppt/tags/tag227.xml><?xml version="1.0" encoding="utf-8"?>
<p:tagLst xmlns:a="http://schemas.openxmlformats.org/drawingml/2006/main" xmlns:r="http://schemas.openxmlformats.org/officeDocument/2006/relationships" xmlns:p="http://schemas.openxmlformats.org/presentationml/2006/main">
  <p:tag name="OTLMARKERSHAPE" val="OTL"/>
</p:tagLst>
</file>

<file path=ppt/tags/tag228.xml><?xml version="1.0" encoding="utf-8"?>
<p:tagLst xmlns:a="http://schemas.openxmlformats.org/drawingml/2006/main" xmlns:r="http://schemas.openxmlformats.org/officeDocument/2006/relationships" xmlns:p="http://schemas.openxmlformats.org/presentationml/2006/main">
  <p:tag name="OTLMARKERSHAPE" val="OTL"/>
</p:tagLst>
</file>

<file path=ppt/tags/tag229.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30.xml><?xml version="1.0" encoding="utf-8"?>
<p:tagLst xmlns:a="http://schemas.openxmlformats.org/drawingml/2006/main" xmlns:r="http://schemas.openxmlformats.org/officeDocument/2006/relationships" xmlns:p="http://schemas.openxmlformats.org/presentationml/2006/main">
  <p:tag name="OTLMARKERSHAPE" val="OTL"/>
</p:tagLst>
</file>

<file path=ppt/tags/tag231.xml><?xml version="1.0" encoding="utf-8"?>
<p:tagLst xmlns:a="http://schemas.openxmlformats.org/drawingml/2006/main" xmlns:r="http://schemas.openxmlformats.org/officeDocument/2006/relationships" xmlns:p="http://schemas.openxmlformats.org/presentationml/2006/main">
  <p:tag name="OTLMARKERSHAPE" val="OTL"/>
</p:tagLst>
</file>

<file path=ppt/tags/tag232.xml><?xml version="1.0" encoding="utf-8"?>
<p:tagLst xmlns:a="http://schemas.openxmlformats.org/drawingml/2006/main" xmlns:r="http://schemas.openxmlformats.org/officeDocument/2006/relationships" xmlns:p="http://schemas.openxmlformats.org/presentationml/2006/main">
  <p:tag name="OTLMARKERSHAPE" val="OTL"/>
</p:tagLst>
</file>

<file path=ppt/tags/tag233.xml><?xml version="1.0" encoding="utf-8"?>
<p:tagLst xmlns:a="http://schemas.openxmlformats.org/drawingml/2006/main" xmlns:r="http://schemas.openxmlformats.org/officeDocument/2006/relationships" xmlns:p="http://schemas.openxmlformats.org/presentationml/2006/main">
  <p:tag name="OTLMARKERSHAPE" val="OTL"/>
</p:tagLst>
</file>

<file path=ppt/tags/tag234.xml><?xml version="1.0" encoding="utf-8"?>
<p:tagLst xmlns:a="http://schemas.openxmlformats.org/drawingml/2006/main" xmlns:r="http://schemas.openxmlformats.org/officeDocument/2006/relationships" xmlns:p="http://schemas.openxmlformats.org/presentationml/2006/main">
  <p:tag name="OTLMARKERSHAPE" val="OTL"/>
</p:tagLst>
</file>

<file path=ppt/tags/tag235.xml><?xml version="1.0" encoding="utf-8"?>
<p:tagLst xmlns:a="http://schemas.openxmlformats.org/drawingml/2006/main" xmlns:r="http://schemas.openxmlformats.org/officeDocument/2006/relationships" xmlns:p="http://schemas.openxmlformats.org/presentationml/2006/main">
  <p:tag name="OTLMARKERSHAPE" val="OTL"/>
</p:tagLst>
</file>

<file path=ppt/tags/tag236.xml><?xml version="1.0" encoding="utf-8"?>
<p:tagLst xmlns:a="http://schemas.openxmlformats.org/drawingml/2006/main" xmlns:r="http://schemas.openxmlformats.org/officeDocument/2006/relationships" xmlns:p="http://schemas.openxmlformats.org/presentationml/2006/main">
  <p:tag name="OTLMARKERSHAPE" val="OTL"/>
</p:tagLst>
</file>

<file path=ppt/tags/tag237.xml><?xml version="1.0" encoding="utf-8"?>
<p:tagLst xmlns:a="http://schemas.openxmlformats.org/drawingml/2006/main" xmlns:r="http://schemas.openxmlformats.org/officeDocument/2006/relationships" xmlns:p="http://schemas.openxmlformats.org/presentationml/2006/main">
  <p:tag name="OTLMARKERSHAPE" val="OTL"/>
</p:tagLst>
</file>

<file path=ppt/tags/tag238.xml><?xml version="1.0" encoding="utf-8"?>
<p:tagLst xmlns:a="http://schemas.openxmlformats.org/drawingml/2006/main" xmlns:r="http://schemas.openxmlformats.org/officeDocument/2006/relationships" xmlns:p="http://schemas.openxmlformats.org/presentationml/2006/main">
  <p:tag name="OTLMARKERSHAPE" val="OTL"/>
</p:tagLst>
</file>

<file path=ppt/tags/tag239.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40.xml><?xml version="1.0" encoding="utf-8"?>
<p:tagLst xmlns:a="http://schemas.openxmlformats.org/drawingml/2006/main" xmlns:r="http://schemas.openxmlformats.org/officeDocument/2006/relationships" xmlns:p="http://schemas.openxmlformats.org/presentationml/2006/main">
  <p:tag name="OTLMARKERSHAPE" val="OTL"/>
</p:tagLst>
</file>

<file path=ppt/tags/tag241.xml><?xml version="1.0" encoding="utf-8"?>
<p:tagLst xmlns:a="http://schemas.openxmlformats.org/drawingml/2006/main" xmlns:r="http://schemas.openxmlformats.org/officeDocument/2006/relationships" xmlns:p="http://schemas.openxmlformats.org/presentationml/2006/main">
  <p:tag name="OTLMARKERSHAPE" val="OTL"/>
</p:tagLst>
</file>

<file path=ppt/tags/tag242.xml><?xml version="1.0" encoding="utf-8"?>
<p:tagLst xmlns:a="http://schemas.openxmlformats.org/drawingml/2006/main" xmlns:r="http://schemas.openxmlformats.org/officeDocument/2006/relationships" xmlns:p="http://schemas.openxmlformats.org/presentationml/2006/main">
  <p:tag name="OTLMARKERSHAPE" val="OTL"/>
</p:tagLst>
</file>

<file path=ppt/tags/tag243.xml><?xml version="1.0" encoding="utf-8"?>
<p:tagLst xmlns:a="http://schemas.openxmlformats.org/drawingml/2006/main" xmlns:r="http://schemas.openxmlformats.org/officeDocument/2006/relationships" xmlns:p="http://schemas.openxmlformats.org/presentationml/2006/main">
  <p:tag name="OTLMARKERSHAPE" val="OTL"/>
</p:tagLst>
</file>

<file path=ppt/tags/tag244.xml><?xml version="1.0" encoding="utf-8"?>
<p:tagLst xmlns:a="http://schemas.openxmlformats.org/drawingml/2006/main" xmlns:r="http://schemas.openxmlformats.org/officeDocument/2006/relationships" xmlns:p="http://schemas.openxmlformats.org/presentationml/2006/main">
  <p:tag name="OTLMARKERSHAPE" val="OTL"/>
</p:tagLst>
</file>

<file path=ppt/tags/tag245.xml><?xml version="1.0" encoding="utf-8"?>
<p:tagLst xmlns:a="http://schemas.openxmlformats.org/drawingml/2006/main" xmlns:r="http://schemas.openxmlformats.org/officeDocument/2006/relationships" xmlns:p="http://schemas.openxmlformats.org/presentationml/2006/main">
  <p:tag name="OTLMARKERSHAPE" val="OTL"/>
</p:tagLst>
</file>

<file path=ppt/tags/tag246.xml><?xml version="1.0" encoding="utf-8"?>
<p:tagLst xmlns:a="http://schemas.openxmlformats.org/drawingml/2006/main" xmlns:r="http://schemas.openxmlformats.org/officeDocument/2006/relationships" xmlns:p="http://schemas.openxmlformats.org/presentationml/2006/main">
  <p:tag name="OTLMARKERSHAPE" val="OTL"/>
</p:tagLst>
</file>

<file path=ppt/tags/tag247.xml><?xml version="1.0" encoding="utf-8"?>
<p:tagLst xmlns:a="http://schemas.openxmlformats.org/drawingml/2006/main" xmlns:r="http://schemas.openxmlformats.org/officeDocument/2006/relationships" xmlns:p="http://schemas.openxmlformats.org/presentationml/2006/main">
  <p:tag name="OTLMARKERSHAPE" val="OTL"/>
</p:tagLst>
</file>

<file path=ppt/tags/tag248.xml><?xml version="1.0" encoding="utf-8"?>
<p:tagLst xmlns:a="http://schemas.openxmlformats.org/drawingml/2006/main" xmlns:r="http://schemas.openxmlformats.org/officeDocument/2006/relationships" xmlns:p="http://schemas.openxmlformats.org/presentationml/2006/main">
  <p:tag name="OTLMARKERSHAPE" val="OTL"/>
</p:tagLst>
</file>

<file path=ppt/tags/tag249.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50.xml><?xml version="1.0" encoding="utf-8"?>
<p:tagLst xmlns:a="http://schemas.openxmlformats.org/drawingml/2006/main" xmlns:r="http://schemas.openxmlformats.org/officeDocument/2006/relationships" xmlns:p="http://schemas.openxmlformats.org/presentationml/2006/main">
  <p:tag name="OTLMARKERSHAPE" val="OTL"/>
</p:tagLst>
</file>

<file path=ppt/tags/tag251.xml><?xml version="1.0" encoding="utf-8"?>
<p:tagLst xmlns:a="http://schemas.openxmlformats.org/drawingml/2006/main" xmlns:r="http://schemas.openxmlformats.org/officeDocument/2006/relationships" xmlns:p="http://schemas.openxmlformats.org/presentationml/2006/main">
  <p:tag name="OTLMARKERSHAPE" val="OTL"/>
</p:tagLst>
</file>

<file path=ppt/tags/tag252.xml><?xml version="1.0" encoding="utf-8"?>
<p:tagLst xmlns:a="http://schemas.openxmlformats.org/drawingml/2006/main" xmlns:r="http://schemas.openxmlformats.org/officeDocument/2006/relationships" xmlns:p="http://schemas.openxmlformats.org/presentationml/2006/main">
  <p:tag name="OTLMARKERSHAPE" val="OTL"/>
</p:tagLst>
</file>

<file path=ppt/tags/tag253.xml><?xml version="1.0" encoding="utf-8"?>
<p:tagLst xmlns:a="http://schemas.openxmlformats.org/drawingml/2006/main" xmlns:r="http://schemas.openxmlformats.org/officeDocument/2006/relationships" xmlns:p="http://schemas.openxmlformats.org/presentationml/2006/main">
  <p:tag name="OTLMARKERSHAPE" val="OTL"/>
</p:tagLst>
</file>

<file path=ppt/tags/tag254.xml><?xml version="1.0" encoding="utf-8"?>
<p:tagLst xmlns:a="http://schemas.openxmlformats.org/drawingml/2006/main" xmlns:r="http://schemas.openxmlformats.org/officeDocument/2006/relationships" xmlns:p="http://schemas.openxmlformats.org/presentationml/2006/main">
  <p:tag name="OTLMARKERSHAPE" val="OTL"/>
</p:tagLst>
</file>

<file path=ppt/tags/tag255.xml><?xml version="1.0" encoding="utf-8"?>
<p:tagLst xmlns:a="http://schemas.openxmlformats.org/drawingml/2006/main" xmlns:r="http://schemas.openxmlformats.org/officeDocument/2006/relationships" xmlns:p="http://schemas.openxmlformats.org/presentationml/2006/main">
  <p:tag name="OTLMARKERSHAPE" val="OTL"/>
</p:tagLst>
</file>

<file path=ppt/tags/tag256.xml><?xml version="1.0" encoding="utf-8"?>
<p:tagLst xmlns:a="http://schemas.openxmlformats.org/drawingml/2006/main" xmlns:r="http://schemas.openxmlformats.org/officeDocument/2006/relationships" xmlns:p="http://schemas.openxmlformats.org/presentationml/2006/main">
  <p:tag name="OTLMARKERSHAPE" val="OTL"/>
</p:tagLst>
</file>

<file path=ppt/tags/tag257.xml><?xml version="1.0" encoding="utf-8"?>
<p:tagLst xmlns:a="http://schemas.openxmlformats.org/drawingml/2006/main" xmlns:r="http://schemas.openxmlformats.org/officeDocument/2006/relationships" xmlns:p="http://schemas.openxmlformats.org/presentationml/2006/main">
  <p:tag name="OTLMARKERSHAPE" val="OTL"/>
</p:tagLst>
</file>

<file path=ppt/tags/tag258.xml><?xml version="1.0" encoding="utf-8"?>
<p:tagLst xmlns:a="http://schemas.openxmlformats.org/drawingml/2006/main" xmlns:r="http://schemas.openxmlformats.org/officeDocument/2006/relationships" xmlns:p="http://schemas.openxmlformats.org/presentationml/2006/main">
  <p:tag name="OTLMARKERSHAPE" val="OTL"/>
</p:tagLst>
</file>

<file path=ppt/tags/tag259.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60.xml><?xml version="1.0" encoding="utf-8"?>
<p:tagLst xmlns:a="http://schemas.openxmlformats.org/drawingml/2006/main" xmlns:r="http://schemas.openxmlformats.org/officeDocument/2006/relationships" xmlns:p="http://schemas.openxmlformats.org/presentationml/2006/main">
  <p:tag name="OTLMARKERSHAPE" val="OTL"/>
</p:tagLst>
</file>

<file path=ppt/tags/tag261.xml><?xml version="1.0" encoding="utf-8"?>
<p:tagLst xmlns:a="http://schemas.openxmlformats.org/drawingml/2006/main" xmlns:r="http://schemas.openxmlformats.org/officeDocument/2006/relationships" xmlns:p="http://schemas.openxmlformats.org/presentationml/2006/main">
  <p:tag name="OTLMARKERSHAPE" val="OTL"/>
</p:tagLst>
</file>

<file path=ppt/tags/tag262.xml><?xml version="1.0" encoding="utf-8"?>
<p:tagLst xmlns:a="http://schemas.openxmlformats.org/drawingml/2006/main" xmlns:r="http://schemas.openxmlformats.org/officeDocument/2006/relationships" xmlns:p="http://schemas.openxmlformats.org/presentationml/2006/main">
  <p:tag name="OTLMARKERSHAPE" val="OTL"/>
</p:tagLst>
</file>

<file path=ppt/tags/tag263.xml><?xml version="1.0" encoding="utf-8"?>
<p:tagLst xmlns:a="http://schemas.openxmlformats.org/drawingml/2006/main" xmlns:r="http://schemas.openxmlformats.org/officeDocument/2006/relationships" xmlns:p="http://schemas.openxmlformats.org/presentationml/2006/main">
  <p:tag name="OTLMARKERSHAPE" val="OTL"/>
</p:tagLst>
</file>

<file path=ppt/tags/tag264.xml><?xml version="1.0" encoding="utf-8"?>
<p:tagLst xmlns:a="http://schemas.openxmlformats.org/drawingml/2006/main" xmlns:r="http://schemas.openxmlformats.org/officeDocument/2006/relationships" xmlns:p="http://schemas.openxmlformats.org/presentationml/2006/main">
  <p:tag name="OTLMARKERSHAPE" val="OTL"/>
</p:tagLst>
</file>

<file path=ppt/tags/tag265.xml><?xml version="1.0" encoding="utf-8"?>
<p:tagLst xmlns:a="http://schemas.openxmlformats.org/drawingml/2006/main" xmlns:r="http://schemas.openxmlformats.org/officeDocument/2006/relationships" xmlns:p="http://schemas.openxmlformats.org/presentationml/2006/main">
  <p:tag name="OTLMARKERSHAPE" val="OTL"/>
</p:tagLst>
</file>

<file path=ppt/tags/tag266.xml><?xml version="1.0" encoding="utf-8"?>
<p:tagLst xmlns:a="http://schemas.openxmlformats.org/drawingml/2006/main" xmlns:r="http://schemas.openxmlformats.org/officeDocument/2006/relationships" xmlns:p="http://schemas.openxmlformats.org/presentationml/2006/main">
  <p:tag name="OTLMARKERSHAPE" val="OTL"/>
</p:tagLst>
</file>

<file path=ppt/tags/tag267.xml><?xml version="1.0" encoding="utf-8"?>
<p:tagLst xmlns:a="http://schemas.openxmlformats.org/drawingml/2006/main" xmlns:r="http://schemas.openxmlformats.org/officeDocument/2006/relationships" xmlns:p="http://schemas.openxmlformats.org/presentationml/2006/main">
  <p:tag name="OTLMARKERSHAPE" val="OTL"/>
</p:tagLst>
</file>

<file path=ppt/tags/tag268.xml><?xml version="1.0" encoding="utf-8"?>
<p:tagLst xmlns:a="http://schemas.openxmlformats.org/drawingml/2006/main" xmlns:r="http://schemas.openxmlformats.org/officeDocument/2006/relationships" xmlns:p="http://schemas.openxmlformats.org/presentationml/2006/main">
  <p:tag name="OTLMARKERSHAPE" val="OTL"/>
</p:tagLst>
</file>

<file path=ppt/tags/tag269.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70.xml><?xml version="1.0" encoding="utf-8"?>
<p:tagLst xmlns:a="http://schemas.openxmlformats.org/drawingml/2006/main" xmlns:r="http://schemas.openxmlformats.org/officeDocument/2006/relationships" xmlns:p="http://schemas.openxmlformats.org/presentationml/2006/main">
  <p:tag name="OTLMARKERSHAPE" val="OTL"/>
</p:tagLst>
</file>

<file path=ppt/tags/tag271.xml><?xml version="1.0" encoding="utf-8"?>
<p:tagLst xmlns:a="http://schemas.openxmlformats.org/drawingml/2006/main" xmlns:r="http://schemas.openxmlformats.org/officeDocument/2006/relationships" xmlns:p="http://schemas.openxmlformats.org/presentationml/2006/main">
  <p:tag name="OTLMARKERSHAPE" val="OTL"/>
</p:tagLst>
</file>

<file path=ppt/tags/tag272.xml><?xml version="1.0" encoding="utf-8"?>
<p:tagLst xmlns:a="http://schemas.openxmlformats.org/drawingml/2006/main" xmlns:r="http://schemas.openxmlformats.org/officeDocument/2006/relationships" xmlns:p="http://schemas.openxmlformats.org/presentationml/2006/main">
  <p:tag name="OTLMARKERSHAPE" val="OTL"/>
</p:tagLst>
</file>

<file path=ppt/tags/tag273.xml><?xml version="1.0" encoding="utf-8"?>
<p:tagLst xmlns:a="http://schemas.openxmlformats.org/drawingml/2006/main" xmlns:r="http://schemas.openxmlformats.org/officeDocument/2006/relationships" xmlns:p="http://schemas.openxmlformats.org/presentationml/2006/main">
  <p:tag name="OTLMARKERSHAPE" val="OTL"/>
</p:tagLst>
</file>

<file path=ppt/tags/tag274.xml><?xml version="1.0" encoding="utf-8"?>
<p:tagLst xmlns:a="http://schemas.openxmlformats.org/drawingml/2006/main" xmlns:r="http://schemas.openxmlformats.org/officeDocument/2006/relationships" xmlns:p="http://schemas.openxmlformats.org/presentationml/2006/main">
  <p:tag name="OTLMARKERSHAPE" val="OTL"/>
</p:tagLst>
</file>

<file path=ppt/tags/tag275.xml><?xml version="1.0" encoding="utf-8"?>
<p:tagLst xmlns:a="http://schemas.openxmlformats.org/drawingml/2006/main" xmlns:r="http://schemas.openxmlformats.org/officeDocument/2006/relationships" xmlns:p="http://schemas.openxmlformats.org/presentationml/2006/main">
  <p:tag name="OTLMARKERSHAPE" val="OTL"/>
</p:tagLst>
</file>

<file path=ppt/tags/tag276.xml><?xml version="1.0" encoding="utf-8"?>
<p:tagLst xmlns:a="http://schemas.openxmlformats.org/drawingml/2006/main" xmlns:r="http://schemas.openxmlformats.org/officeDocument/2006/relationships" xmlns:p="http://schemas.openxmlformats.org/presentationml/2006/main">
  <p:tag name="OTLMARKERSHAPE" val="OTL"/>
</p:tagLst>
</file>

<file path=ppt/tags/tag277.xml><?xml version="1.0" encoding="utf-8"?>
<p:tagLst xmlns:a="http://schemas.openxmlformats.org/drawingml/2006/main" xmlns:r="http://schemas.openxmlformats.org/officeDocument/2006/relationships" xmlns:p="http://schemas.openxmlformats.org/presentationml/2006/main">
  <p:tag name="OTLMARKERSHAPE" val="OTL"/>
</p:tagLst>
</file>

<file path=ppt/tags/tag278.xml><?xml version="1.0" encoding="utf-8"?>
<p:tagLst xmlns:a="http://schemas.openxmlformats.org/drawingml/2006/main" xmlns:r="http://schemas.openxmlformats.org/officeDocument/2006/relationships" xmlns:p="http://schemas.openxmlformats.org/presentationml/2006/main">
  <p:tag name="OTLMARKERSHAPE" val="OTL"/>
</p:tagLst>
</file>

<file path=ppt/tags/tag279.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80.xml><?xml version="1.0" encoding="utf-8"?>
<p:tagLst xmlns:a="http://schemas.openxmlformats.org/drawingml/2006/main" xmlns:r="http://schemas.openxmlformats.org/officeDocument/2006/relationships" xmlns:p="http://schemas.openxmlformats.org/presentationml/2006/main">
  <p:tag name="OTLMARKERSHAPE" val="OTL"/>
</p:tagLst>
</file>

<file path=ppt/tags/tag281.xml><?xml version="1.0" encoding="utf-8"?>
<p:tagLst xmlns:a="http://schemas.openxmlformats.org/drawingml/2006/main" xmlns:r="http://schemas.openxmlformats.org/officeDocument/2006/relationships" xmlns:p="http://schemas.openxmlformats.org/presentationml/2006/main">
  <p:tag name="OTLMARKERSHAPE" val="OTL"/>
</p:tagLst>
</file>

<file path=ppt/tags/tag282.xml><?xml version="1.0" encoding="utf-8"?>
<p:tagLst xmlns:a="http://schemas.openxmlformats.org/drawingml/2006/main" xmlns:r="http://schemas.openxmlformats.org/officeDocument/2006/relationships" xmlns:p="http://schemas.openxmlformats.org/presentationml/2006/main">
  <p:tag name="OTLMARKERSHAPE" val="OTL"/>
</p:tagLst>
</file>

<file path=ppt/tags/tag283.xml><?xml version="1.0" encoding="utf-8"?>
<p:tagLst xmlns:a="http://schemas.openxmlformats.org/drawingml/2006/main" xmlns:r="http://schemas.openxmlformats.org/officeDocument/2006/relationships" xmlns:p="http://schemas.openxmlformats.org/presentationml/2006/main">
  <p:tag name="OTLMARKERSHAPE" val="OTL"/>
</p:tagLst>
</file>

<file path=ppt/tags/tag284.xml><?xml version="1.0" encoding="utf-8"?>
<p:tagLst xmlns:a="http://schemas.openxmlformats.org/drawingml/2006/main" xmlns:r="http://schemas.openxmlformats.org/officeDocument/2006/relationships" xmlns:p="http://schemas.openxmlformats.org/presentationml/2006/main">
  <p:tag name="OTLMARKERSHAPE" val="OTL"/>
</p:tagLst>
</file>

<file path=ppt/tags/tag285.xml><?xml version="1.0" encoding="utf-8"?>
<p:tagLst xmlns:a="http://schemas.openxmlformats.org/drawingml/2006/main" xmlns:r="http://schemas.openxmlformats.org/officeDocument/2006/relationships" xmlns:p="http://schemas.openxmlformats.org/presentationml/2006/main">
  <p:tag name="OTLMARKERSHAPE" val="OTL"/>
</p:tagLst>
</file>

<file path=ppt/tags/tag286.xml><?xml version="1.0" encoding="utf-8"?>
<p:tagLst xmlns:a="http://schemas.openxmlformats.org/drawingml/2006/main" xmlns:r="http://schemas.openxmlformats.org/officeDocument/2006/relationships" xmlns:p="http://schemas.openxmlformats.org/presentationml/2006/main">
  <p:tag name="OTLMARKERSHAPE" val="OTL"/>
</p:tagLst>
</file>

<file path=ppt/tags/tag287.xml><?xml version="1.0" encoding="utf-8"?>
<p:tagLst xmlns:a="http://schemas.openxmlformats.org/drawingml/2006/main" xmlns:r="http://schemas.openxmlformats.org/officeDocument/2006/relationships" xmlns:p="http://schemas.openxmlformats.org/presentationml/2006/main">
  <p:tag name="OTLMARKERSHAPE" val="OTL"/>
</p:tagLst>
</file>

<file path=ppt/tags/tag288.xml><?xml version="1.0" encoding="utf-8"?>
<p:tagLst xmlns:a="http://schemas.openxmlformats.org/drawingml/2006/main" xmlns:r="http://schemas.openxmlformats.org/officeDocument/2006/relationships" xmlns:p="http://schemas.openxmlformats.org/presentationml/2006/main">
  <p:tag name="OTLMARKERSHAPE" val="OTL"/>
</p:tagLst>
</file>

<file path=ppt/tags/tag289.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290.xml><?xml version="1.0" encoding="utf-8"?>
<p:tagLst xmlns:a="http://schemas.openxmlformats.org/drawingml/2006/main" xmlns:r="http://schemas.openxmlformats.org/officeDocument/2006/relationships" xmlns:p="http://schemas.openxmlformats.org/presentationml/2006/main">
  <p:tag name="OTLMARKERSHAPE" val="OTL"/>
</p:tagLst>
</file>

<file path=ppt/tags/tag291.xml><?xml version="1.0" encoding="utf-8"?>
<p:tagLst xmlns:a="http://schemas.openxmlformats.org/drawingml/2006/main" xmlns:r="http://schemas.openxmlformats.org/officeDocument/2006/relationships" xmlns:p="http://schemas.openxmlformats.org/presentationml/2006/main">
  <p:tag name="OTLMARKERSHAPE" val="OTL"/>
</p:tagLst>
</file>

<file path=ppt/tags/tag292.xml><?xml version="1.0" encoding="utf-8"?>
<p:tagLst xmlns:a="http://schemas.openxmlformats.org/drawingml/2006/main" xmlns:r="http://schemas.openxmlformats.org/officeDocument/2006/relationships" xmlns:p="http://schemas.openxmlformats.org/presentationml/2006/main">
  <p:tag name="OTLMARKERSHAPE" val="OTL"/>
</p:tagLst>
</file>

<file path=ppt/tags/tag293.xml><?xml version="1.0" encoding="utf-8"?>
<p:tagLst xmlns:a="http://schemas.openxmlformats.org/drawingml/2006/main" xmlns:r="http://schemas.openxmlformats.org/officeDocument/2006/relationships" xmlns:p="http://schemas.openxmlformats.org/presentationml/2006/main">
  <p:tag name="OTLMARKERSHAPE" val="OTL"/>
</p:tagLst>
</file>

<file path=ppt/tags/tag294.xml><?xml version="1.0" encoding="utf-8"?>
<p:tagLst xmlns:a="http://schemas.openxmlformats.org/drawingml/2006/main" xmlns:r="http://schemas.openxmlformats.org/officeDocument/2006/relationships" xmlns:p="http://schemas.openxmlformats.org/presentationml/2006/main">
  <p:tag name="OTLMARKERSHAPE" val="OTL"/>
</p:tagLst>
</file>

<file path=ppt/tags/tag295.xml><?xml version="1.0" encoding="utf-8"?>
<p:tagLst xmlns:a="http://schemas.openxmlformats.org/drawingml/2006/main" xmlns:r="http://schemas.openxmlformats.org/officeDocument/2006/relationships" xmlns:p="http://schemas.openxmlformats.org/presentationml/2006/main">
  <p:tag name="OTLMARKERSHAPE" val="OTL"/>
</p:tagLst>
</file>

<file path=ppt/tags/tag296.xml><?xml version="1.0" encoding="utf-8"?>
<p:tagLst xmlns:a="http://schemas.openxmlformats.org/drawingml/2006/main" xmlns:r="http://schemas.openxmlformats.org/officeDocument/2006/relationships" xmlns:p="http://schemas.openxmlformats.org/presentationml/2006/main">
  <p:tag name="OTLMARKERSHAPE" val="OTL"/>
</p:tagLst>
</file>

<file path=ppt/tags/tag297.xml><?xml version="1.0" encoding="utf-8"?>
<p:tagLst xmlns:a="http://schemas.openxmlformats.org/drawingml/2006/main" xmlns:r="http://schemas.openxmlformats.org/officeDocument/2006/relationships" xmlns:p="http://schemas.openxmlformats.org/presentationml/2006/main">
  <p:tag name="OTLMARKERSHAPE" val="OTL"/>
</p:tagLst>
</file>

<file path=ppt/tags/tag298.xml><?xml version="1.0" encoding="utf-8"?>
<p:tagLst xmlns:a="http://schemas.openxmlformats.org/drawingml/2006/main" xmlns:r="http://schemas.openxmlformats.org/officeDocument/2006/relationships" xmlns:p="http://schemas.openxmlformats.org/presentationml/2006/main">
  <p:tag name="OTLMARKERSHAPE" val="OTL"/>
</p:tagLst>
</file>

<file path=ppt/tags/tag29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00.xml><?xml version="1.0" encoding="utf-8"?>
<p:tagLst xmlns:a="http://schemas.openxmlformats.org/drawingml/2006/main" xmlns:r="http://schemas.openxmlformats.org/officeDocument/2006/relationships" xmlns:p="http://schemas.openxmlformats.org/presentationml/2006/main">
  <p:tag name="OTLMARKERSHAPE" val="OTL"/>
</p:tagLst>
</file>

<file path=ppt/tags/tag301.xml><?xml version="1.0" encoding="utf-8"?>
<p:tagLst xmlns:a="http://schemas.openxmlformats.org/drawingml/2006/main" xmlns:r="http://schemas.openxmlformats.org/officeDocument/2006/relationships" xmlns:p="http://schemas.openxmlformats.org/presentationml/2006/main">
  <p:tag name="OTLMARKERSHAPE" val="OTL"/>
</p:tagLst>
</file>

<file path=ppt/tags/tag302.xml><?xml version="1.0" encoding="utf-8"?>
<p:tagLst xmlns:a="http://schemas.openxmlformats.org/drawingml/2006/main" xmlns:r="http://schemas.openxmlformats.org/officeDocument/2006/relationships" xmlns:p="http://schemas.openxmlformats.org/presentationml/2006/main">
  <p:tag name="OTLMARKERSHAPE" val="OTL"/>
</p:tagLst>
</file>

<file path=ppt/tags/tag303.xml><?xml version="1.0" encoding="utf-8"?>
<p:tagLst xmlns:a="http://schemas.openxmlformats.org/drawingml/2006/main" xmlns:r="http://schemas.openxmlformats.org/officeDocument/2006/relationships" xmlns:p="http://schemas.openxmlformats.org/presentationml/2006/main">
  <p:tag name="OTLMARKERSHAPE" val="OTL"/>
</p:tagLst>
</file>

<file path=ppt/tags/tag304.xml><?xml version="1.0" encoding="utf-8"?>
<p:tagLst xmlns:a="http://schemas.openxmlformats.org/drawingml/2006/main" xmlns:r="http://schemas.openxmlformats.org/officeDocument/2006/relationships" xmlns:p="http://schemas.openxmlformats.org/presentationml/2006/main">
  <p:tag name="OTLMARKERSHAPE" val="OTL"/>
</p:tagLst>
</file>

<file path=ppt/tags/tag305.xml><?xml version="1.0" encoding="utf-8"?>
<p:tagLst xmlns:a="http://schemas.openxmlformats.org/drawingml/2006/main" xmlns:r="http://schemas.openxmlformats.org/officeDocument/2006/relationships" xmlns:p="http://schemas.openxmlformats.org/presentationml/2006/main">
  <p:tag name="OTLMARKERSHAPE" val="OTL"/>
</p:tagLst>
</file>

<file path=ppt/tags/tag306.xml><?xml version="1.0" encoding="utf-8"?>
<p:tagLst xmlns:a="http://schemas.openxmlformats.org/drawingml/2006/main" xmlns:r="http://schemas.openxmlformats.org/officeDocument/2006/relationships" xmlns:p="http://schemas.openxmlformats.org/presentationml/2006/main">
  <p:tag name="OTLMARKERSHAPE" val="OTL"/>
</p:tagLst>
</file>

<file path=ppt/tags/tag307.xml><?xml version="1.0" encoding="utf-8"?>
<p:tagLst xmlns:a="http://schemas.openxmlformats.org/drawingml/2006/main" xmlns:r="http://schemas.openxmlformats.org/officeDocument/2006/relationships" xmlns:p="http://schemas.openxmlformats.org/presentationml/2006/main">
  <p:tag name="OTLMARKERSHAPE" val="OTL"/>
</p:tagLst>
</file>

<file path=ppt/tags/tag308.xml><?xml version="1.0" encoding="utf-8"?>
<p:tagLst xmlns:a="http://schemas.openxmlformats.org/drawingml/2006/main" xmlns:r="http://schemas.openxmlformats.org/officeDocument/2006/relationships" xmlns:p="http://schemas.openxmlformats.org/presentationml/2006/main">
  <p:tag name="OTLMARKERSHAPE" val="OTL"/>
</p:tagLst>
</file>

<file path=ppt/tags/tag309.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10.xml><?xml version="1.0" encoding="utf-8"?>
<p:tagLst xmlns:a="http://schemas.openxmlformats.org/drawingml/2006/main" xmlns:r="http://schemas.openxmlformats.org/officeDocument/2006/relationships" xmlns:p="http://schemas.openxmlformats.org/presentationml/2006/main">
  <p:tag name="OTLMARKERSHAPE" val="OTL"/>
</p:tagLst>
</file>

<file path=ppt/tags/tag311.xml><?xml version="1.0" encoding="utf-8"?>
<p:tagLst xmlns:a="http://schemas.openxmlformats.org/drawingml/2006/main" xmlns:r="http://schemas.openxmlformats.org/officeDocument/2006/relationships" xmlns:p="http://schemas.openxmlformats.org/presentationml/2006/main">
  <p:tag name="OTLMARKERSHAPE" val="OTL"/>
</p:tagLst>
</file>

<file path=ppt/tags/tag312.xml><?xml version="1.0" encoding="utf-8"?>
<p:tagLst xmlns:a="http://schemas.openxmlformats.org/drawingml/2006/main" xmlns:r="http://schemas.openxmlformats.org/officeDocument/2006/relationships" xmlns:p="http://schemas.openxmlformats.org/presentationml/2006/main">
  <p:tag name="OTLMARKERSHAPE" val="OTL"/>
</p:tagLst>
</file>

<file path=ppt/tags/tag313.xml><?xml version="1.0" encoding="utf-8"?>
<p:tagLst xmlns:a="http://schemas.openxmlformats.org/drawingml/2006/main" xmlns:r="http://schemas.openxmlformats.org/officeDocument/2006/relationships" xmlns:p="http://schemas.openxmlformats.org/presentationml/2006/main">
  <p:tag name="OTLMARKERSHAPE" val="OTL"/>
</p:tagLst>
</file>

<file path=ppt/tags/tag314.xml><?xml version="1.0" encoding="utf-8"?>
<p:tagLst xmlns:a="http://schemas.openxmlformats.org/drawingml/2006/main" xmlns:r="http://schemas.openxmlformats.org/officeDocument/2006/relationships" xmlns:p="http://schemas.openxmlformats.org/presentationml/2006/main">
  <p:tag name="OTLMARKERSHAPE" val="OTL"/>
</p:tagLst>
</file>

<file path=ppt/tags/tag315.xml><?xml version="1.0" encoding="utf-8"?>
<p:tagLst xmlns:a="http://schemas.openxmlformats.org/drawingml/2006/main" xmlns:r="http://schemas.openxmlformats.org/officeDocument/2006/relationships" xmlns:p="http://schemas.openxmlformats.org/presentationml/2006/main">
  <p:tag name="OTLMARKERSHAPE" val="OTL"/>
</p:tagLst>
</file>

<file path=ppt/tags/tag316.xml><?xml version="1.0" encoding="utf-8"?>
<p:tagLst xmlns:a="http://schemas.openxmlformats.org/drawingml/2006/main" xmlns:r="http://schemas.openxmlformats.org/officeDocument/2006/relationships" xmlns:p="http://schemas.openxmlformats.org/presentationml/2006/main">
  <p:tag name="OTLMARKERSHAPE" val="OTL"/>
</p:tagLst>
</file>

<file path=ppt/tags/tag317.xml><?xml version="1.0" encoding="utf-8"?>
<p:tagLst xmlns:a="http://schemas.openxmlformats.org/drawingml/2006/main" xmlns:r="http://schemas.openxmlformats.org/officeDocument/2006/relationships" xmlns:p="http://schemas.openxmlformats.org/presentationml/2006/main">
  <p:tag name="OTLMARKERSHAPE" val="OTL"/>
</p:tagLst>
</file>

<file path=ppt/tags/tag318.xml><?xml version="1.0" encoding="utf-8"?>
<p:tagLst xmlns:a="http://schemas.openxmlformats.org/drawingml/2006/main" xmlns:r="http://schemas.openxmlformats.org/officeDocument/2006/relationships" xmlns:p="http://schemas.openxmlformats.org/presentationml/2006/main">
  <p:tag name="OTLMARKERSHAPE" val="OTL"/>
</p:tagLst>
</file>

<file path=ppt/tags/tag319.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20.xml><?xml version="1.0" encoding="utf-8"?>
<p:tagLst xmlns:a="http://schemas.openxmlformats.org/drawingml/2006/main" xmlns:r="http://schemas.openxmlformats.org/officeDocument/2006/relationships" xmlns:p="http://schemas.openxmlformats.org/presentationml/2006/main">
  <p:tag name="OTLMARKERSHAPE" val="OTL"/>
</p:tagLst>
</file>

<file path=ppt/tags/tag321.xml><?xml version="1.0" encoding="utf-8"?>
<p:tagLst xmlns:a="http://schemas.openxmlformats.org/drawingml/2006/main" xmlns:r="http://schemas.openxmlformats.org/officeDocument/2006/relationships" xmlns:p="http://schemas.openxmlformats.org/presentationml/2006/main">
  <p:tag name="OTLMARKERSHAPE" val="OTL"/>
</p:tagLst>
</file>

<file path=ppt/tags/tag322.xml><?xml version="1.0" encoding="utf-8"?>
<p:tagLst xmlns:a="http://schemas.openxmlformats.org/drawingml/2006/main" xmlns:r="http://schemas.openxmlformats.org/officeDocument/2006/relationships" xmlns:p="http://schemas.openxmlformats.org/presentationml/2006/main">
  <p:tag name="OTLMARKERSHAPE" val="OTL"/>
</p:tagLst>
</file>

<file path=ppt/tags/tag323.xml><?xml version="1.0" encoding="utf-8"?>
<p:tagLst xmlns:a="http://schemas.openxmlformats.org/drawingml/2006/main" xmlns:r="http://schemas.openxmlformats.org/officeDocument/2006/relationships" xmlns:p="http://schemas.openxmlformats.org/presentationml/2006/main">
  <p:tag name="OTLMARKERSHAPE" val="OTL"/>
</p:tagLst>
</file>

<file path=ppt/tags/tag324.xml><?xml version="1.0" encoding="utf-8"?>
<p:tagLst xmlns:a="http://schemas.openxmlformats.org/drawingml/2006/main" xmlns:r="http://schemas.openxmlformats.org/officeDocument/2006/relationships" xmlns:p="http://schemas.openxmlformats.org/presentationml/2006/main">
  <p:tag name="OTLMARKERSHAPE" val="OTL"/>
</p:tagLst>
</file>

<file path=ppt/tags/tag325.xml><?xml version="1.0" encoding="utf-8"?>
<p:tagLst xmlns:a="http://schemas.openxmlformats.org/drawingml/2006/main" xmlns:r="http://schemas.openxmlformats.org/officeDocument/2006/relationships" xmlns:p="http://schemas.openxmlformats.org/presentationml/2006/main">
  <p:tag name="OTLMARKERSHAPE" val="OTL"/>
</p:tagLst>
</file>

<file path=ppt/tags/tag326.xml><?xml version="1.0" encoding="utf-8"?>
<p:tagLst xmlns:a="http://schemas.openxmlformats.org/drawingml/2006/main" xmlns:r="http://schemas.openxmlformats.org/officeDocument/2006/relationships" xmlns:p="http://schemas.openxmlformats.org/presentationml/2006/main">
  <p:tag name="OTLMARKERSHAPE" val="OTL"/>
</p:tagLst>
</file>

<file path=ppt/tags/tag327.xml><?xml version="1.0" encoding="utf-8"?>
<p:tagLst xmlns:a="http://schemas.openxmlformats.org/drawingml/2006/main" xmlns:r="http://schemas.openxmlformats.org/officeDocument/2006/relationships" xmlns:p="http://schemas.openxmlformats.org/presentationml/2006/main">
  <p:tag name="OTLMARKERSHAPE" val="OTL"/>
</p:tagLst>
</file>

<file path=ppt/tags/tag328.xml><?xml version="1.0" encoding="utf-8"?>
<p:tagLst xmlns:a="http://schemas.openxmlformats.org/drawingml/2006/main" xmlns:r="http://schemas.openxmlformats.org/officeDocument/2006/relationships" xmlns:p="http://schemas.openxmlformats.org/presentationml/2006/main">
  <p:tag name="OTLMARKERSHAPE" val="OTL"/>
</p:tagLst>
</file>

<file path=ppt/tags/tag329.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30.xml><?xml version="1.0" encoding="utf-8"?>
<p:tagLst xmlns:a="http://schemas.openxmlformats.org/drawingml/2006/main" xmlns:r="http://schemas.openxmlformats.org/officeDocument/2006/relationships" xmlns:p="http://schemas.openxmlformats.org/presentationml/2006/main">
  <p:tag name="OTLMARKERSHAPE" val="OTL"/>
</p:tagLst>
</file>

<file path=ppt/tags/tag331.xml><?xml version="1.0" encoding="utf-8"?>
<p:tagLst xmlns:a="http://schemas.openxmlformats.org/drawingml/2006/main" xmlns:r="http://schemas.openxmlformats.org/officeDocument/2006/relationships" xmlns:p="http://schemas.openxmlformats.org/presentationml/2006/main">
  <p:tag name="OTLMARKERSHAPE" val="OTL"/>
</p:tagLst>
</file>

<file path=ppt/tags/tag3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3.xml><?xml version="1.0" encoding="utf-8"?>
<p:tagLst xmlns:a="http://schemas.openxmlformats.org/drawingml/2006/main" xmlns:r="http://schemas.openxmlformats.org/officeDocument/2006/relationships" xmlns:p="http://schemas.openxmlformats.org/presentationml/2006/main">
  <p:tag name="OTLMARKERSHAPE" val="OTL"/>
</p:tagLst>
</file>

<file path=ppt/tags/tag334.xml><?xml version="1.0" encoding="utf-8"?>
<p:tagLst xmlns:a="http://schemas.openxmlformats.org/drawingml/2006/main" xmlns:r="http://schemas.openxmlformats.org/officeDocument/2006/relationships" xmlns:p="http://schemas.openxmlformats.org/presentationml/2006/main">
  <p:tag name="OTLMARKERSHAPE" val="OTL"/>
</p:tagLst>
</file>

<file path=ppt/tags/tag335.xml><?xml version="1.0" encoding="utf-8"?>
<p:tagLst xmlns:a="http://schemas.openxmlformats.org/drawingml/2006/main" xmlns:r="http://schemas.openxmlformats.org/officeDocument/2006/relationships" xmlns:p="http://schemas.openxmlformats.org/presentationml/2006/main">
  <p:tag name="OTLMARKERSHAPE" val="OTL"/>
</p:tagLst>
</file>

<file path=ppt/tags/tag336.xml><?xml version="1.0" encoding="utf-8"?>
<p:tagLst xmlns:a="http://schemas.openxmlformats.org/drawingml/2006/main" xmlns:r="http://schemas.openxmlformats.org/officeDocument/2006/relationships" xmlns:p="http://schemas.openxmlformats.org/presentationml/2006/main">
  <p:tag name="OTLMARKERSHAPE" val="OTL"/>
</p:tagLst>
</file>

<file path=ppt/tags/tag337.xml><?xml version="1.0" encoding="utf-8"?>
<p:tagLst xmlns:a="http://schemas.openxmlformats.org/drawingml/2006/main" xmlns:r="http://schemas.openxmlformats.org/officeDocument/2006/relationships" xmlns:p="http://schemas.openxmlformats.org/presentationml/2006/main">
  <p:tag name="OTLMARKERSHAPE" val="OTL"/>
</p:tagLst>
</file>

<file path=ppt/tags/tag338.xml><?xml version="1.0" encoding="utf-8"?>
<p:tagLst xmlns:a="http://schemas.openxmlformats.org/drawingml/2006/main" xmlns:r="http://schemas.openxmlformats.org/officeDocument/2006/relationships" xmlns:p="http://schemas.openxmlformats.org/presentationml/2006/main">
  <p:tag name="OTLMARKERSHAPE" val="OTL"/>
</p:tagLst>
</file>

<file path=ppt/tags/tag339.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40.xml><?xml version="1.0" encoding="utf-8"?>
<p:tagLst xmlns:a="http://schemas.openxmlformats.org/drawingml/2006/main" xmlns:r="http://schemas.openxmlformats.org/officeDocument/2006/relationships" xmlns:p="http://schemas.openxmlformats.org/presentationml/2006/main">
  <p:tag name="OTLMARKERSHAPE" val="OTL"/>
</p:tagLst>
</file>

<file path=ppt/tags/tag341.xml><?xml version="1.0" encoding="utf-8"?>
<p:tagLst xmlns:a="http://schemas.openxmlformats.org/drawingml/2006/main" xmlns:r="http://schemas.openxmlformats.org/officeDocument/2006/relationships" xmlns:p="http://schemas.openxmlformats.org/presentationml/2006/main">
  <p:tag name="OTLMARKERSHAPE" val="OTL"/>
</p:tagLst>
</file>

<file path=ppt/tags/tag342.xml><?xml version="1.0" encoding="utf-8"?>
<p:tagLst xmlns:a="http://schemas.openxmlformats.org/drawingml/2006/main" xmlns:r="http://schemas.openxmlformats.org/officeDocument/2006/relationships" xmlns:p="http://schemas.openxmlformats.org/presentationml/2006/main">
  <p:tag name="OTLMARKERSHAPE" val="OTL"/>
</p:tagLst>
</file>

<file path=ppt/tags/tag343.xml><?xml version="1.0" encoding="utf-8"?>
<p:tagLst xmlns:a="http://schemas.openxmlformats.org/drawingml/2006/main" xmlns:r="http://schemas.openxmlformats.org/officeDocument/2006/relationships" xmlns:p="http://schemas.openxmlformats.org/presentationml/2006/main">
  <p:tag name="OTLMARKERSHAPE" val="OTL"/>
</p:tagLst>
</file>

<file path=ppt/tags/tag344.xml><?xml version="1.0" encoding="utf-8"?>
<p:tagLst xmlns:a="http://schemas.openxmlformats.org/drawingml/2006/main" xmlns:r="http://schemas.openxmlformats.org/officeDocument/2006/relationships" xmlns:p="http://schemas.openxmlformats.org/presentationml/2006/main">
  <p:tag name="OTLMARKERSHAPE" val="OTL"/>
</p:tagLst>
</file>

<file path=ppt/tags/tag345.xml><?xml version="1.0" encoding="utf-8"?>
<p:tagLst xmlns:a="http://schemas.openxmlformats.org/drawingml/2006/main" xmlns:r="http://schemas.openxmlformats.org/officeDocument/2006/relationships" xmlns:p="http://schemas.openxmlformats.org/presentationml/2006/main">
  <p:tag name="OTLMARKERSHAPE" val="OTL"/>
</p:tagLst>
</file>

<file path=ppt/tags/tag346.xml><?xml version="1.0" encoding="utf-8"?>
<p:tagLst xmlns:a="http://schemas.openxmlformats.org/drawingml/2006/main" xmlns:r="http://schemas.openxmlformats.org/officeDocument/2006/relationships" xmlns:p="http://schemas.openxmlformats.org/presentationml/2006/main">
  <p:tag name="OTLMARKERSHAPE" val="OTL"/>
</p:tagLst>
</file>

<file path=ppt/tags/tag347.xml><?xml version="1.0" encoding="utf-8"?>
<p:tagLst xmlns:a="http://schemas.openxmlformats.org/drawingml/2006/main" xmlns:r="http://schemas.openxmlformats.org/officeDocument/2006/relationships" xmlns:p="http://schemas.openxmlformats.org/presentationml/2006/main">
  <p:tag name="OTLMARKERSHAPE" val="OTL"/>
</p:tagLst>
</file>

<file path=ppt/tags/tag348.xml><?xml version="1.0" encoding="utf-8"?>
<p:tagLst xmlns:a="http://schemas.openxmlformats.org/drawingml/2006/main" xmlns:r="http://schemas.openxmlformats.org/officeDocument/2006/relationships" xmlns:p="http://schemas.openxmlformats.org/presentationml/2006/main">
  <p:tag name="OTLMARKERSHAPE" val="OTL"/>
</p:tagLst>
</file>

<file path=ppt/tags/tag349.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50.xml><?xml version="1.0" encoding="utf-8"?>
<p:tagLst xmlns:a="http://schemas.openxmlformats.org/drawingml/2006/main" xmlns:r="http://schemas.openxmlformats.org/officeDocument/2006/relationships" xmlns:p="http://schemas.openxmlformats.org/presentationml/2006/main">
  <p:tag name="OTLMARKERSHAPE" val="OTL"/>
</p:tagLst>
</file>

<file path=ppt/tags/tag351.xml><?xml version="1.0" encoding="utf-8"?>
<p:tagLst xmlns:a="http://schemas.openxmlformats.org/drawingml/2006/main" xmlns:r="http://schemas.openxmlformats.org/officeDocument/2006/relationships" xmlns:p="http://schemas.openxmlformats.org/presentationml/2006/main">
  <p:tag name="OTLMARKERSHAPE" val="OTL"/>
</p:tagLst>
</file>

<file path=ppt/tags/tag352.xml><?xml version="1.0" encoding="utf-8"?>
<p:tagLst xmlns:a="http://schemas.openxmlformats.org/drawingml/2006/main" xmlns:r="http://schemas.openxmlformats.org/officeDocument/2006/relationships" xmlns:p="http://schemas.openxmlformats.org/presentationml/2006/main">
  <p:tag name="OTLMARKERSHAPE" val="OTL"/>
</p:tagLst>
</file>

<file path=ppt/tags/tag353.xml><?xml version="1.0" encoding="utf-8"?>
<p:tagLst xmlns:a="http://schemas.openxmlformats.org/drawingml/2006/main" xmlns:r="http://schemas.openxmlformats.org/officeDocument/2006/relationships" xmlns:p="http://schemas.openxmlformats.org/presentationml/2006/main">
  <p:tag name="OTLMARKERSHAPE" val="OTL"/>
</p:tagLst>
</file>

<file path=ppt/tags/tag354.xml><?xml version="1.0" encoding="utf-8"?>
<p:tagLst xmlns:a="http://schemas.openxmlformats.org/drawingml/2006/main" xmlns:r="http://schemas.openxmlformats.org/officeDocument/2006/relationships" xmlns:p="http://schemas.openxmlformats.org/presentationml/2006/main">
  <p:tag name="OTLMARKERSHAPE" val="OTL"/>
</p:tagLst>
</file>

<file path=ppt/tags/tag355.xml><?xml version="1.0" encoding="utf-8"?>
<p:tagLst xmlns:a="http://schemas.openxmlformats.org/drawingml/2006/main" xmlns:r="http://schemas.openxmlformats.org/officeDocument/2006/relationships" xmlns:p="http://schemas.openxmlformats.org/presentationml/2006/main">
  <p:tag name="OTLMARKERSHAPE" val="OTL"/>
</p:tagLst>
</file>

<file path=ppt/tags/tag356.xml><?xml version="1.0" encoding="utf-8"?>
<p:tagLst xmlns:a="http://schemas.openxmlformats.org/drawingml/2006/main" xmlns:r="http://schemas.openxmlformats.org/officeDocument/2006/relationships" xmlns:p="http://schemas.openxmlformats.org/presentationml/2006/main">
  <p:tag name="OTLMARKERSHAPE" val="OTL"/>
</p:tagLst>
</file>

<file path=ppt/tags/tag357.xml><?xml version="1.0" encoding="utf-8"?>
<p:tagLst xmlns:a="http://schemas.openxmlformats.org/drawingml/2006/main" xmlns:r="http://schemas.openxmlformats.org/officeDocument/2006/relationships" xmlns:p="http://schemas.openxmlformats.org/presentationml/2006/main">
  <p:tag name="OTLMARKERSHAPE" val="OTL"/>
</p:tagLst>
</file>

<file path=ppt/tags/tag358.xml><?xml version="1.0" encoding="utf-8"?>
<p:tagLst xmlns:a="http://schemas.openxmlformats.org/drawingml/2006/main" xmlns:r="http://schemas.openxmlformats.org/officeDocument/2006/relationships" xmlns:p="http://schemas.openxmlformats.org/presentationml/2006/main">
  <p:tag name="OTLMARKERSHAPE" val="OTL"/>
</p:tagLst>
</file>

<file path=ppt/tags/tag359.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60.xml><?xml version="1.0" encoding="utf-8"?>
<p:tagLst xmlns:a="http://schemas.openxmlformats.org/drawingml/2006/main" xmlns:r="http://schemas.openxmlformats.org/officeDocument/2006/relationships" xmlns:p="http://schemas.openxmlformats.org/presentationml/2006/main">
  <p:tag name="OTLMARKERSHAPE" val="OTL"/>
</p:tagLst>
</file>

<file path=ppt/tags/tag361.xml><?xml version="1.0" encoding="utf-8"?>
<p:tagLst xmlns:a="http://schemas.openxmlformats.org/drawingml/2006/main" xmlns:r="http://schemas.openxmlformats.org/officeDocument/2006/relationships" xmlns:p="http://schemas.openxmlformats.org/presentationml/2006/main">
  <p:tag name="OTLMARKERSHAPE" val="OTL"/>
</p:tagLst>
</file>

<file path=ppt/tags/tag362.xml><?xml version="1.0" encoding="utf-8"?>
<p:tagLst xmlns:a="http://schemas.openxmlformats.org/drawingml/2006/main" xmlns:r="http://schemas.openxmlformats.org/officeDocument/2006/relationships" xmlns:p="http://schemas.openxmlformats.org/presentationml/2006/main">
  <p:tag name="OTLMARKERSHAPE" val="OTL"/>
</p:tagLst>
</file>

<file path=ppt/tags/tag363.xml><?xml version="1.0" encoding="utf-8"?>
<p:tagLst xmlns:a="http://schemas.openxmlformats.org/drawingml/2006/main" xmlns:r="http://schemas.openxmlformats.org/officeDocument/2006/relationships" xmlns:p="http://schemas.openxmlformats.org/presentationml/2006/main">
  <p:tag name="OTLMARKERSHAPE" val="OTL"/>
</p:tagLst>
</file>

<file path=ppt/tags/tag364.xml><?xml version="1.0" encoding="utf-8"?>
<p:tagLst xmlns:a="http://schemas.openxmlformats.org/drawingml/2006/main" xmlns:r="http://schemas.openxmlformats.org/officeDocument/2006/relationships" xmlns:p="http://schemas.openxmlformats.org/presentationml/2006/main">
  <p:tag name="OTLMARKERSHAPE" val="OTL"/>
</p:tagLst>
</file>

<file path=ppt/tags/tag365.xml><?xml version="1.0" encoding="utf-8"?>
<p:tagLst xmlns:a="http://schemas.openxmlformats.org/drawingml/2006/main" xmlns:r="http://schemas.openxmlformats.org/officeDocument/2006/relationships" xmlns:p="http://schemas.openxmlformats.org/presentationml/2006/main">
  <p:tag name="OTLMARKERSHAPE" val="OTL"/>
</p:tagLst>
</file>

<file path=ppt/tags/tag366.xml><?xml version="1.0" encoding="utf-8"?>
<p:tagLst xmlns:a="http://schemas.openxmlformats.org/drawingml/2006/main" xmlns:r="http://schemas.openxmlformats.org/officeDocument/2006/relationships" xmlns:p="http://schemas.openxmlformats.org/presentationml/2006/main">
  <p:tag name="OTLMARKERSHAPE" val="OTL"/>
</p:tagLst>
</file>

<file path=ppt/tags/tag367.xml><?xml version="1.0" encoding="utf-8"?>
<p:tagLst xmlns:a="http://schemas.openxmlformats.org/drawingml/2006/main" xmlns:r="http://schemas.openxmlformats.org/officeDocument/2006/relationships" xmlns:p="http://schemas.openxmlformats.org/presentationml/2006/main">
  <p:tag name="OTLMARKERSHAPE" val="OTL"/>
</p:tagLst>
</file>

<file path=ppt/tags/tag368.xml><?xml version="1.0" encoding="utf-8"?>
<p:tagLst xmlns:a="http://schemas.openxmlformats.org/drawingml/2006/main" xmlns:r="http://schemas.openxmlformats.org/officeDocument/2006/relationships" xmlns:p="http://schemas.openxmlformats.org/presentationml/2006/main">
  <p:tag name="OTLMARKERSHAPE" val="OTL"/>
</p:tagLst>
</file>

<file path=ppt/tags/tag369.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70.xml><?xml version="1.0" encoding="utf-8"?>
<p:tagLst xmlns:a="http://schemas.openxmlformats.org/drawingml/2006/main" xmlns:r="http://schemas.openxmlformats.org/officeDocument/2006/relationships" xmlns:p="http://schemas.openxmlformats.org/presentationml/2006/main">
  <p:tag name="OTLMARKERSHAPE" val="OTL"/>
</p:tagLst>
</file>

<file path=ppt/tags/tag371.xml><?xml version="1.0" encoding="utf-8"?>
<p:tagLst xmlns:a="http://schemas.openxmlformats.org/drawingml/2006/main" xmlns:r="http://schemas.openxmlformats.org/officeDocument/2006/relationships" xmlns:p="http://schemas.openxmlformats.org/presentationml/2006/main">
  <p:tag name="OTLMARKERSHAPE" val="OTL"/>
</p:tagLst>
</file>

<file path=ppt/tags/tag372.xml><?xml version="1.0" encoding="utf-8"?>
<p:tagLst xmlns:a="http://schemas.openxmlformats.org/drawingml/2006/main" xmlns:r="http://schemas.openxmlformats.org/officeDocument/2006/relationships" xmlns:p="http://schemas.openxmlformats.org/presentationml/2006/main">
  <p:tag name="OTLMARKERSHAPE" val="OTL"/>
</p:tagLst>
</file>

<file path=ppt/tags/tag373.xml><?xml version="1.0" encoding="utf-8"?>
<p:tagLst xmlns:a="http://schemas.openxmlformats.org/drawingml/2006/main" xmlns:r="http://schemas.openxmlformats.org/officeDocument/2006/relationships" xmlns:p="http://schemas.openxmlformats.org/presentationml/2006/main">
  <p:tag name="OTLMARKERSHAPE" val="OTL"/>
</p:tagLst>
</file>

<file path=ppt/tags/tag374.xml><?xml version="1.0" encoding="utf-8"?>
<p:tagLst xmlns:a="http://schemas.openxmlformats.org/drawingml/2006/main" xmlns:r="http://schemas.openxmlformats.org/officeDocument/2006/relationships" xmlns:p="http://schemas.openxmlformats.org/presentationml/2006/main">
  <p:tag name="OTLMARKERSHAPE" val="OTL"/>
</p:tagLst>
</file>

<file path=ppt/tags/tag375.xml><?xml version="1.0" encoding="utf-8"?>
<p:tagLst xmlns:a="http://schemas.openxmlformats.org/drawingml/2006/main" xmlns:r="http://schemas.openxmlformats.org/officeDocument/2006/relationships" xmlns:p="http://schemas.openxmlformats.org/presentationml/2006/main">
  <p:tag name="OTLMARKERSHAPE" val="OTL"/>
</p:tagLst>
</file>

<file path=ppt/tags/tag376.xml><?xml version="1.0" encoding="utf-8"?>
<p:tagLst xmlns:a="http://schemas.openxmlformats.org/drawingml/2006/main" xmlns:r="http://schemas.openxmlformats.org/officeDocument/2006/relationships" xmlns:p="http://schemas.openxmlformats.org/presentationml/2006/main">
  <p:tag name="OTLMARKERSHAPE" val="OTL"/>
</p:tagLst>
</file>

<file path=ppt/tags/tag377.xml><?xml version="1.0" encoding="utf-8"?>
<p:tagLst xmlns:a="http://schemas.openxmlformats.org/drawingml/2006/main" xmlns:r="http://schemas.openxmlformats.org/officeDocument/2006/relationships" xmlns:p="http://schemas.openxmlformats.org/presentationml/2006/main">
  <p:tag name="OTLMARKERSHAPE" val="OTL"/>
</p:tagLst>
</file>

<file path=ppt/tags/tag378.xml><?xml version="1.0" encoding="utf-8"?>
<p:tagLst xmlns:a="http://schemas.openxmlformats.org/drawingml/2006/main" xmlns:r="http://schemas.openxmlformats.org/officeDocument/2006/relationships" xmlns:p="http://schemas.openxmlformats.org/presentationml/2006/main">
  <p:tag name="OTLMARKERSHAPE" val="OTL"/>
</p:tagLst>
</file>

<file path=ppt/tags/tag379.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80.xml><?xml version="1.0" encoding="utf-8"?>
<p:tagLst xmlns:a="http://schemas.openxmlformats.org/drawingml/2006/main" xmlns:r="http://schemas.openxmlformats.org/officeDocument/2006/relationships" xmlns:p="http://schemas.openxmlformats.org/presentationml/2006/main">
  <p:tag name="OTLMARKERSHAPE" val="OTL"/>
</p:tagLst>
</file>

<file path=ppt/tags/tag381.xml><?xml version="1.0" encoding="utf-8"?>
<p:tagLst xmlns:a="http://schemas.openxmlformats.org/drawingml/2006/main" xmlns:r="http://schemas.openxmlformats.org/officeDocument/2006/relationships" xmlns:p="http://schemas.openxmlformats.org/presentationml/2006/main">
  <p:tag name="OTLMARKERSHAPE" val="OTL"/>
</p:tagLst>
</file>

<file path=ppt/tags/tag382.xml><?xml version="1.0" encoding="utf-8"?>
<p:tagLst xmlns:a="http://schemas.openxmlformats.org/drawingml/2006/main" xmlns:r="http://schemas.openxmlformats.org/officeDocument/2006/relationships" xmlns:p="http://schemas.openxmlformats.org/presentationml/2006/main">
  <p:tag name="OTLMARKERSHAPE" val="OTL"/>
</p:tagLst>
</file>

<file path=ppt/tags/tag383.xml><?xml version="1.0" encoding="utf-8"?>
<p:tagLst xmlns:a="http://schemas.openxmlformats.org/drawingml/2006/main" xmlns:r="http://schemas.openxmlformats.org/officeDocument/2006/relationships" xmlns:p="http://schemas.openxmlformats.org/presentationml/2006/main">
  <p:tag name="OTLMARKERSHAPE" val="OTL"/>
</p:tagLst>
</file>

<file path=ppt/tags/tag384.xml><?xml version="1.0" encoding="utf-8"?>
<p:tagLst xmlns:a="http://schemas.openxmlformats.org/drawingml/2006/main" xmlns:r="http://schemas.openxmlformats.org/officeDocument/2006/relationships" xmlns:p="http://schemas.openxmlformats.org/presentationml/2006/main">
  <p:tag name="OTLMARKERSHAPE" val="OTL"/>
</p:tagLst>
</file>

<file path=ppt/tags/tag385.xml><?xml version="1.0" encoding="utf-8"?>
<p:tagLst xmlns:a="http://schemas.openxmlformats.org/drawingml/2006/main" xmlns:r="http://schemas.openxmlformats.org/officeDocument/2006/relationships" xmlns:p="http://schemas.openxmlformats.org/presentationml/2006/main">
  <p:tag name="OTLMARKERSHAPE" val="OTL"/>
</p:tagLst>
</file>

<file path=ppt/tags/tag386.xml><?xml version="1.0" encoding="utf-8"?>
<p:tagLst xmlns:a="http://schemas.openxmlformats.org/drawingml/2006/main" xmlns:r="http://schemas.openxmlformats.org/officeDocument/2006/relationships" xmlns:p="http://schemas.openxmlformats.org/presentationml/2006/main">
  <p:tag name="OTLMARKERSHAPE" val="OTL"/>
</p:tagLst>
</file>

<file path=ppt/tags/tag387.xml><?xml version="1.0" encoding="utf-8"?>
<p:tagLst xmlns:a="http://schemas.openxmlformats.org/drawingml/2006/main" xmlns:r="http://schemas.openxmlformats.org/officeDocument/2006/relationships" xmlns:p="http://schemas.openxmlformats.org/presentationml/2006/main">
  <p:tag name="OTLMARKERSHAPE" val="OTL"/>
</p:tagLst>
</file>

<file path=ppt/tags/tag388.xml><?xml version="1.0" encoding="utf-8"?>
<p:tagLst xmlns:a="http://schemas.openxmlformats.org/drawingml/2006/main" xmlns:r="http://schemas.openxmlformats.org/officeDocument/2006/relationships" xmlns:p="http://schemas.openxmlformats.org/presentationml/2006/main">
  <p:tag name="OTLMARKERSHAPE" val="OTL"/>
</p:tagLst>
</file>

<file path=ppt/tags/tag389.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390.xml><?xml version="1.0" encoding="utf-8"?>
<p:tagLst xmlns:a="http://schemas.openxmlformats.org/drawingml/2006/main" xmlns:r="http://schemas.openxmlformats.org/officeDocument/2006/relationships" xmlns:p="http://schemas.openxmlformats.org/presentationml/2006/main">
  <p:tag name="OTLMARKERSHAPE" val="OTL"/>
</p:tagLst>
</file>

<file path=ppt/tags/tag391.xml><?xml version="1.0" encoding="utf-8"?>
<p:tagLst xmlns:a="http://schemas.openxmlformats.org/drawingml/2006/main" xmlns:r="http://schemas.openxmlformats.org/officeDocument/2006/relationships" xmlns:p="http://schemas.openxmlformats.org/presentationml/2006/main">
  <p:tag name="OTLMARKERSHAPE" val="OTL"/>
</p:tagLst>
</file>

<file path=ppt/tags/tag392.xml><?xml version="1.0" encoding="utf-8"?>
<p:tagLst xmlns:a="http://schemas.openxmlformats.org/drawingml/2006/main" xmlns:r="http://schemas.openxmlformats.org/officeDocument/2006/relationships" xmlns:p="http://schemas.openxmlformats.org/presentationml/2006/main">
  <p:tag name="OTLMARKERSHAPE" val="OTL"/>
</p:tagLst>
</file>

<file path=ppt/tags/tag393.xml><?xml version="1.0" encoding="utf-8"?>
<p:tagLst xmlns:a="http://schemas.openxmlformats.org/drawingml/2006/main" xmlns:r="http://schemas.openxmlformats.org/officeDocument/2006/relationships" xmlns:p="http://schemas.openxmlformats.org/presentationml/2006/main">
  <p:tag name="OTLMARKERSHAPE" val="OTL"/>
</p:tagLst>
</file>

<file path=ppt/tags/tag394.xml><?xml version="1.0" encoding="utf-8"?>
<p:tagLst xmlns:a="http://schemas.openxmlformats.org/drawingml/2006/main" xmlns:r="http://schemas.openxmlformats.org/officeDocument/2006/relationships" xmlns:p="http://schemas.openxmlformats.org/presentationml/2006/main">
  <p:tag name="OTLMARKERSHAPE" val="OTL"/>
</p:tagLst>
</file>

<file path=ppt/tags/tag395.xml><?xml version="1.0" encoding="utf-8"?>
<p:tagLst xmlns:a="http://schemas.openxmlformats.org/drawingml/2006/main" xmlns:r="http://schemas.openxmlformats.org/officeDocument/2006/relationships" xmlns:p="http://schemas.openxmlformats.org/presentationml/2006/main">
  <p:tag name="OTLMARKERSHAPE" val="OTL"/>
</p:tagLst>
</file>

<file path=ppt/tags/tag396.xml><?xml version="1.0" encoding="utf-8"?>
<p:tagLst xmlns:a="http://schemas.openxmlformats.org/drawingml/2006/main" xmlns:r="http://schemas.openxmlformats.org/officeDocument/2006/relationships" xmlns:p="http://schemas.openxmlformats.org/presentationml/2006/main">
  <p:tag name="OTLMARKERSHAPE" val="OTL"/>
</p:tagLst>
</file>

<file path=ppt/tags/tag397.xml><?xml version="1.0" encoding="utf-8"?>
<p:tagLst xmlns:a="http://schemas.openxmlformats.org/drawingml/2006/main" xmlns:r="http://schemas.openxmlformats.org/officeDocument/2006/relationships" xmlns:p="http://schemas.openxmlformats.org/presentationml/2006/main">
  <p:tag name="OTLMARKERSHAPE" val="OTL"/>
</p:tagLst>
</file>

<file path=ppt/tags/tag398.xml><?xml version="1.0" encoding="utf-8"?>
<p:tagLst xmlns:a="http://schemas.openxmlformats.org/drawingml/2006/main" xmlns:r="http://schemas.openxmlformats.org/officeDocument/2006/relationships" xmlns:p="http://schemas.openxmlformats.org/presentationml/2006/main">
  <p:tag name="OTLMARKERSHAPE" val="OTL"/>
</p:tagLst>
</file>

<file path=ppt/tags/tag39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00.xml><?xml version="1.0" encoding="utf-8"?>
<p:tagLst xmlns:a="http://schemas.openxmlformats.org/drawingml/2006/main" xmlns:r="http://schemas.openxmlformats.org/officeDocument/2006/relationships" xmlns:p="http://schemas.openxmlformats.org/presentationml/2006/main">
  <p:tag name="OTLMARKERSHAPE" val="OTL"/>
</p:tagLst>
</file>

<file path=ppt/tags/tag401.xml><?xml version="1.0" encoding="utf-8"?>
<p:tagLst xmlns:a="http://schemas.openxmlformats.org/drawingml/2006/main" xmlns:r="http://schemas.openxmlformats.org/officeDocument/2006/relationships" xmlns:p="http://schemas.openxmlformats.org/presentationml/2006/main">
  <p:tag name="OTLMARKERSHAPE" val="OTL"/>
</p:tagLst>
</file>

<file path=ppt/tags/tag402.xml><?xml version="1.0" encoding="utf-8"?>
<p:tagLst xmlns:a="http://schemas.openxmlformats.org/drawingml/2006/main" xmlns:r="http://schemas.openxmlformats.org/officeDocument/2006/relationships" xmlns:p="http://schemas.openxmlformats.org/presentationml/2006/main">
  <p:tag name="OTLMARKERSHAPE" val="OTL"/>
</p:tagLst>
</file>

<file path=ppt/tags/tag403.xml><?xml version="1.0" encoding="utf-8"?>
<p:tagLst xmlns:a="http://schemas.openxmlformats.org/drawingml/2006/main" xmlns:r="http://schemas.openxmlformats.org/officeDocument/2006/relationships" xmlns:p="http://schemas.openxmlformats.org/presentationml/2006/main">
  <p:tag name="OTLMARKERSHAPE" val="OTL"/>
</p:tagLst>
</file>

<file path=ppt/tags/tag404.xml><?xml version="1.0" encoding="utf-8"?>
<p:tagLst xmlns:a="http://schemas.openxmlformats.org/drawingml/2006/main" xmlns:r="http://schemas.openxmlformats.org/officeDocument/2006/relationships" xmlns:p="http://schemas.openxmlformats.org/presentationml/2006/main">
  <p:tag name="OTLMARKERSHAPE" val="OTL"/>
</p:tagLst>
</file>

<file path=ppt/tags/tag405.xml><?xml version="1.0" encoding="utf-8"?>
<p:tagLst xmlns:a="http://schemas.openxmlformats.org/drawingml/2006/main" xmlns:r="http://schemas.openxmlformats.org/officeDocument/2006/relationships" xmlns:p="http://schemas.openxmlformats.org/presentationml/2006/main">
  <p:tag name="OTLMARKERSHAPE" val="OTL"/>
</p:tagLst>
</file>

<file path=ppt/tags/tag406.xml><?xml version="1.0" encoding="utf-8"?>
<p:tagLst xmlns:a="http://schemas.openxmlformats.org/drawingml/2006/main" xmlns:r="http://schemas.openxmlformats.org/officeDocument/2006/relationships" xmlns:p="http://schemas.openxmlformats.org/presentationml/2006/main">
  <p:tag name="OTLMARKERSHAPE" val="OTL"/>
</p:tagLst>
</file>

<file path=ppt/tags/tag407.xml><?xml version="1.0" encoding="utf-8"?>
<p:tagLst xmlns:a="http://schemas.openxmlformats.org/drawingml/2006/main" xmlns:r="http://schemas.openxmlformats.org/officeDocument/2006/relationships" xmlns:p="http://schemas.openxmlformats.org/presentationml/2006/main">
  <p:tag name="OTLMARKERSHAPE" val="OTL"/>
</p:tagLst>
</file>

<file path=ppt/tags/tag408.xml><?xml version="1.0" encoding="utf-8"?>
<p:tagLst xmlns:a="http://schemas.openxmlformats.org/drawingml/2006/main" xmlns:r="http://schemas.openxmlformats.org/officeDocument/2006/relationships" xmlns:p="http://schemas.openxmlformats.org/presentationml/2006/main">
  <p:tag name="OTLMARKERSHAPE" val="OTL"/>
</p:tagLst>
</file>

<file path=ppt/tags/tag409.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10.xml><?xml version="1.0" encoding="utf-8"?>
<p:tagLst xmlns:a="http://schemas.openxmlformats.org/drawingml/2006/main" xmlns:r="http://schemas.openxmlformats.org/officeDocument/2006/relationships" xmlns:p="http://schemas.openxmlformats.org/presentationml/2006/main">
  <p:tag name="OTLMARKERSHAPE" val="OTL"/>
</p:tagLst>
</file>

<file path=ppt/tags/tag411.xml><?xml version="1.0" encoding="utf-8"?>
<p:tagLst xmlns:a="http://schemas.openxmlformats.org/drawingml/2006/main" xmlns:r="http://schemas.openxmlformats.org/officeDocument/2006/relationships" xmlns:p="http://schemas.openxmlformats.org/presentationml/2006/main">
  <p:tag name="OTLMARKERSHAPE" val="OTL"/>
</p:tagLst>
</file>

<file path=ppt/tags/tag412.xml><?xml version="1.0" encoding="utf-8"?>
<p:tagLst xmlns:a="http://schemas.openxmlformats.org/drawingml/2006/main" xmlns:r="http://schemas.openxmlformats.org/officeDocument/2006/relationships" xmlns:p="http://schemas.openxmlformats.org/presentationml/2006/main">
  <p:tag name="OTLMARKERSHAPE" val="OTL"/>
</p:tagLst>
</file>

<file path=ppt/tags/tag413.xml><?xml version="1.0" encoding="utf-8"?>
<p:tagLst xmlns:a="http://schemas.openxmlformats.org/drawingml/2006/main" xmlns:r="http://schemas.openxmlformats.org/officeDocument/2006/relationships" xmlns:p="http://schemas.openxmlformats.org/presentationml/2006/main">
  <p:tag name="OTLMARKERSHAPE" val="OTL"/>
</p:tagLst>
</file>

<file path=ppt/tags/tag414.xml><?xml version="1.0" encoding="utf-8"?>
<p:tagLst xmlns:a="http://schemas.openxmlformats.org/drawingml/2006/main" xmlns:r="http://schemas.openxmlformats.org/officeDocument/2006/relationships" xmlns:p="http://schemas.openxmlformats.org/presentationml/2006/main">
  <p:tag name="OTLMARKERSHAPE" val="OTL"/>
</p:tagLst>
</file>

<file path=ppt/tags/tag415.xml><?xml version="1.0" encoding="utf-8"?>
<p:tagLst xmlns:a="http://schemas.openxmlformats.org/drawingml/2006/main" xmlns:r="http://schemas.openxmlformats.org/officeDocument/2006/relationships" xmlns:p="http://schemas.openxmlformats.org/presentationml/2006/main">
  <p:tag name="OTLMARKERSHAPE" val="OTL"/>
</p:tagLst>
</file>

<file path=ppt/tags/tag416.xml><?xml version="1.0" encoding="utf-8"?>
<p:tagLst xmlns:a="http://schemas.openxmlformats.org/drawingml/2006/main" xmlns:r="http://schemas.openxmlformats.org/officeDocument/2006/relationships" xmlns:p="http://schemas.openxmlformats.org/presentationml/2006/main">
  <p:tag name="OTLMARKERSHAPE" val="OTL"/>
</p:tagLst>
</file>

<file path=ppt/tags/tag417.xml><?xml version="1.0" encoding="utf-8"?>
<p:tagLst xmlns:a="http://schemas.openxmlformats.org/drawingml/2006/main" xmlns:r="http://schemas.openxmlformats.org/officeDocument/2006/relationships" xmlns:p="http://schemas.openxmlformats.org/presentationml/2006/main">
  <p:tag name="OTLMARKERSHAPE" val="OTL"/>
</p:tagLst>
</file>

<file path=ppt/tags/tag418.xml><?xml version="1.0" encoding="utf-8"?>
<p:tagLst xmlns:a="http://schemas.openxmlformats.org/drawingml/2006/main" xmlns:r="http://schemas.openxmlformats.org/officeDocument/2006/relationships" xmlns:p="http://schemas.openxmlformats.org/presentationml/2006/main">
  <p:tag name="OTLMARKERSHAPE" val="OTL"/>
</p:tagLst>
</file>

<file path=ppt/tags/tag419.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20.xml><?xml version="1.0" encoding="utf-8"?>
<p:tagLst xmlns:a="http://schemas.openxmlformats.org/drawingml/2006/main" xmlns:r="http://schemas.openxmlformats.org/officeDocument/2006/relationships" xmlns:p="http://schemas.openxmlformats.org/presentationml/2006/main">
  <p:tag name="OTLMARKERSHAPE" val="OTL"/>
</p:tagLst>
</file>

<file path=ppt/tags/tag421.xml><?xml version="1.0" encoding="utf-8"?>
<p:tagLst xmlns:a="http://schemas.openxmlformats.org/drawingml/2006/main" xmlns:r="http://schemas.openxmlformats.org/officeDocument/2006/relationships" xmlns:p="http://schemas.openxmlformats.org/presentationml/2006/main">
  <p:tag name="OTLMARKERSHAPE" val="OTL"/>
</p:tagLst>
</file>

<file path=ppt/tags/tag422.xml><?xml version="1.0" encoding="utf-8"?>
<p:tagLst xmlns:a="http://schemas.openxmlformats.org/drawingml/2006/main" xmlns:r="http://schemas.openxmlformats.org/officeDocument/2006/relationships" xmlns:p="http://schemas.openxmlformats.org/presentationml/2006/main">
  <p:tag name="OTLMARKERSHAPE" val="OTL"/>
</p:tagLst>
</file>

<file path=ppt/tags/tag423.xml><?xml version="1.0" encoding="utf-8"?>
<p:tagLst xmlns:a="http://schemas.openxmlformats.org/drawingml/2006/main" xmlns:r="http://schemas.openxmlformats.org/officeDocument/2006/relationships" xmlns:p="http://schemas.openxmlformats.org/presentationml/2006/main">
  <p:tag name="OTLMARKERSHAPE" val="OTL"/>
</p:tagLst>
</file>

<file path=ppt/tags/tag424.xml><?xml version="1.0" encoding="utf-8"?>
<p:tagLst xmlns:a="http://schemas.openxmlformats.org/drawingml/2006/main" xmlns:r="http://schemas.openxmlformats.org/officeDocument/2006/relationships" xmlns:p="http://schemas.openxmlformats.org/presentationml/2006/main">
  <p:tag name="OTLMARKERSHAPE" val="OTL"/>
</p:tagLst>
</file>

<file path=ppt/tags/tag425.xml><?xml version="1.0" encoding="utf-8"?>
<p:tagLst xmlns:a="http://schemas.openxmlformats.org/drawingml/2006/main" xmlns:r="http://schemas.openxmlformats.org/officeDocument/2006/relationships" xmlns:p="http://schemas.openxmlformats.org/presentationml/2006/main">
  <p:tag name="OTLMARKERSHAPE" val="OTL"/>
</p:tagLst>
</file>

<file path=ppt/tags/tag426.xml><?xml version="1.0" encoding="utf-8"?>
<p:tagLst xmlns:a="http://schemas.openxmlformats.org/drawingml/2006/main" xmlns:r="http://schemas.openxmlformats.org/officeDocument/2006/relationships" xmlns:p="http://schemas.openxmlformats.org/presentationml/2006/main">
  <p:tag name="OTLMARKERSHAPE" val="OTL"/>
</p:tagLst>
</file>

<file path=ppt/tags/tag427.xml><?xml version="1.0" encoding="utf-8"?>
<p:tagLst xmlns:a="http://schemas.openxmlformats.org/drawingml/2006/main" xmlns:r="http://schemas.openxmlformats.org/officeDocument/2006/relationships" xmlns:p="http://schemas.openxmlformats.org/presentationml/2006/main">
  <p:tag name="OTLMARKERSHAPE" val="OTL"/>
</p:tagLst>
</file>

<file path=ppt/tags/tag428.xml><?xml version="1.0" encoding="utf-8"?>
<p:tagLst xmlns:a="http://schemas.openxmlformats.org/drawingml/2006/main" xmlns:r="http://schemas.openxmlformats.org/officeDocument/2006/relationships" xmlns:p="http://schemas.openxmlformats.org/presentationml/2006/main">
  <p:tag name="OTLMARKERSHAPE" val="OTL"/>
</p:tagLst>
</file>

<file path=ppt/tags/tag429.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30.xml><?xml version="1.0" encoding="utf-8"?>
<p:tagLst xmlns:a="http://schemas.openxmlformats.org/drawingml/2006/main" xmlns:r="http://schemas.openxmlformats.org/officeDocument/2006/relationships" xmlns:p="http://schemas.openxmlformats.org/presentationml/2006/main">
  <p:tag name="OTLMARKERSHAPE" val="OTL"/>
</p:tagLst>
</file>

<file path=ppt/tags/tag431.xml><?xml version="1.0" encoding="utf-8"?>
<p:tagLst xmlns:a="http://schemas.openxmlformats.org/drawingml/2006/main" xmlns:r="http://schemas.openxmlformats.org/officeDocument/2006/relationships" xmlns:p="http://schemas.openxmlformats.org/presentationml/2006/main">
  <p:tag name="OTLMARKERSHAPE" val="OTL"/>
</p:tagLst>
</file>

<file path=ppt/tags/tag432.xml><?xml version="1.0" encoding="utf-8"?>
<p:tagLst xmlns:a="http://schemas.openxmlformats.org/drawingml/2006/main" xmlns:r="http://schemas.openxmlformats.org/officeDocument/2006/relationships" xmlns:p="http://schemas.openxmlformats.org/presentationml/2006/main">
  <p:tag name="OTLMARKERSHAPE" val="OTL"/>
</p:tagLst>
</file>

<file path=ppt/tags/tag433.xml><?xml version="1.0" encoding="utf-8"?>
<p:tagLst xmlns:a="http://schemas.openxmlformats.org/drawingml/2006/main" xmlns:r="http://schemas.openxmlformats.org/officeDocument/2006/relationships" xmlns:p="http://schemas.openxmlformats.org/presentationml/2006/main">
  <p:tag name="OTLMARKERSHAPE" val="OTL"/>
</p:tagLst>
</file>

<file path=ppt/tags/tag434.xml><?xml version="1.0" encoding="utf-8"?>
<p:tagLst xmlns:a="http://schemas.openxmlformats.org/drawingml/2006/main" xmlns:r="http://schemas.openxmlformats.org/officeDocument/2006/relationships" xmlns:p="http://schemas.openxmlformats.org/presentationml/2006/main">
  <p:tag name="OTLMARKERSHAPE" val="OTL"/>
</p:tagLst>
</file>

<file path=ppt/tags/tag435.xml><?xml version="1.0" encoding="utf-8"?>
<p:tagLst xmlns:a="http://schemas.openxmlformats.org/drawingml/2006/main" xmlns:r="http://schemas.openxmlformats.org/officeDocument/2006/relationships" xmlns:p="http://schemas.openxmlformats.org/presentationml/2006/main">
  <p:tag name="OTLMARKERSHAPE" val="OTL"/>
</p:tagLst>
</file>

<file path=ppt/tags/tag436.xml><?xml version="1.0" encoding="utf-8"?>
<p:tagLst xmlns:a="http://schemas.openxmlformats.org/drawingml/2006/main" xmlns:r="http://schemas.openxmlformats.org/officeDocument/2006/relationships" xmlns:p="http://schemas.openxmlformats.org/presentationml/2006/main">
  <p:tag name="OTLMARKERSHAPE" val="OTL"/>
</p:tagLst>
</file>

<file path=ppt/tags/tag437.xml><?xml version="1.0" encoding="utf-8"?>
<p:tagLst xmlns:a="http://schemas.openxmlformats.org/drawingml/2006/main" xmlns:r="http://schemas.openxmlformats.org/officeDocument/2006/relationships" xmlns:p="http://schemas.openxmlformats.org/presentationml/2006/main">
  <p:tag name="OTLMARKERSHAPE" val="OTL"/>
</p:tagLst>
</file>

<file path=ppt/tags/tag438.xml><?xml version="1.0" encoding="utf-8"?>
<p:tagLst xmlns:a="http://schemas.openxmlformats.org/drawingml/2006/main" xmlns:r="http://schemas.openxmlformats.org/officeDocument/2006/relationships" xmlns:p="http://schemas.openxmlformats.org/presentationml/2006/main">
  <p:tag name="OTLMARKERSHAPE" val="OTL"/>
</p:tagLst>
</file>

<file path=ppt/tags/tag439.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40.xml><?xml version="1.0" encoding="utf-8"?>
<p:tagLst xmlns:a="http://schemas.openxmlformats.org/drawingml/2006/main" xmlns:r="http://schemas.openxmlformats.org/officeDocument/2006/relationships" xmlns:p="http://schemas.openxmlformats.org/presentationml/2006/main">
  <p:tag name="OTLMARKERSHAPE" val="OTL"/>
</p:tagLst>
</file>

<file path=ppt/tags/tag441.xml><?xml version="1.0" encoding="utf-8"?>
<p:tagLst xmlns:a="http://schemas.openxmlformats.org/drawingml/2006/main" xmlns:r="http://schemas.openxmlformats.org/officeDocument/2006/relationships" xmlns:p="http://schemas.openxmlformats.org/presentationml/2006/main">
  <p:tag name="OTLMARKERSHAPE" val="OTL"/>
</p:tagLst>
</file>

<file path=ppt/tags/tag442.xml><?xml version="1.0" encoding="utf-8"?>
<p:tagLst xmlns:a="http://schemas.openxmlformats.org/drawingml/2006/main" xmlns:r="http://schemas.openxmlformats.org/officeDocument/2006/relationships" xmlns:p="http://schemas.openxmlformats.org/presentationml/2006/main">
  <p:tag name="OTLMARKERSHAPE" val="OTL"/>
</p:tagLst>
</file>

<file path=ppt/tags/tag4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4.xml><?xml version="1.0" encoding="utf-8"?>
<p:tagLst xmlns:a="http://schemas.openxmlformats.org/drawingml/2006/main" xmlns:r="http://schemas.openxmlformats.org/officeDocument/2006/relationships" xmlns:p="http://schemas.openxmlformats.org/presentationml/2006/main">
  <p:tag name="OTLMARKERSHAPE" val="OTL"/>
</p:tagLst>
</file>

<file path=ppt/tags/tag445.xml><?xml version="1.0" encoding="utf-8"?>
<p:tagLst xmlns:a="http://schemas.openxmlformats.org/drawingml/2006/main" xmlns:r="http://schemas.openxmlformats.org/officeDocument/2006/relationships" xmlns:p="http://schemas.openxmlformats.org/presentationml/2006/main">
  <p:tag name="OTLMARKERSHAPE" val="OTL"/>
</p:tagLst>
</file>

<file path=ppt/tags/tag446.xml><?xml version="1.0" encoding="utf-8"?>
<p:tagLst xmlns:a="http://schemas.openxmlformats.org/drawingml/2006/main" xmlns:r="http://schemas.openxmlformats.org/officeDocument/2006/relationships" xmlns:p="http://schemas.openxmlformats.org/presentationml/2006/main">
  <p:tag name="OTLMARKERSHAPE" val="OTL"/>
</p:tagLst>
</file>

<file path=ppt/tags/tag447.xml><?xml version="1.0" encoding="utf-8"?>
<p:tagLst xmlns:a="http://schemas.openxmlformats.org/drawingml/2006/main" xmlns:r="http://schemas.openxmlformats.org/officeDocument/2006/relationships" xmlns:p="http://schemas.openxmlformats.org/presentationml/2006/main">
  <p:tag name="OTLMARKERSHAPE" val="OTL"/>
</p:tagLst>
</file>

<file path=ppt/tags/tag448.xml><?xml version="1.0" encoding="utf-8"?>
<p:tagLst xmlns:a="http://schemas.openxmlformats.org/drawingml/2006/main" xmlns:r="http://schemas.openxmlformats.org/officeDocument/2006/relationships" xmlns:p="http://schemas.openxmlformats.org/presentationml/2006/main">
  <p:tag name="OTLMARKERSHAPE" val="OTL"/>
</p:tagLst>
</file>

<file path=ppt/tags/tag449.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50.xml><?xml version="1.0" encoding="utf-8"?>
<p:tagLst xmlns:a="http://schemas.openxmlformats.org/drawingml/2006/main" xmlns:r="http://schemas.openxmlformats.org/officeDocument/2006/relationships" xmlns:p="http://schemas.openxmlformats.org/presentationml/2006/main">
  <p:tag name="OTLMARKERSHAPE" val="OTL"/>
</p:tagLst>
</file>

<file path=ppt/tags/tag451.xml><?xml version="1.0" encoding="utf-8"?>
<p:tagLst xmlns:a="http://schemas.openxmlformats.org/drawingml/2006/main" xmlns:r="http://schemas.openxmlformats.org/officeDocument/2006/relationships" xmlns:p="http://schemas.openxmlformats.org/presentationml/2006/main">
  <p:tag name="OTLMARKERSHAPE" val="OTL"/>
</p:tagLst>
</file>

<file path=ppt/tags/tag452.xml><?xml version="1.0" encoding="utf-8"?>
<p:tagLst xmlns:a="http://schemas.openxmlformats.org/drawingml/2006/main" xmlns:r="http://schemas.openxmlformats.org/officeDocument/2006/relationships" xmlns:p="http://schemas.openxmlformats.org/presentationml/2006/main">
  <p:tag name="OTLMARKERSHAPE" val="OTL"/>
</p:tagLst>
</file>

<file path=ppt/tags/tag453.xml><?xml version="1.0" encoding="utf-8"?>
<p:tagLst xmlns:a="http://schemas.openxmlformats.org/drawingml/2006/main" xmlns:r="http://schemas.openxmlformats.org/officeDocument/2006/relationships" xmlns:p="http://schemas.openxmlformats.org/presentationml/2006/main">
  <p:tag name="OTLMARKERSHAPE" val="OTL"/>
</p:tagLst>
</file>

<file path=ppt/tags/tag454.xml><?xml version="1.0" encoding="utf-8"?>
<p:tagLst xmlns:a="http://schemas.openxmlformats.org/drawingml/2006/main" xmlns:r="http://schemas.openxmlformats.org/officeDocument/2006/relationships" xmlns:p="http://schemas.openxmlformats.org/presentationml/2006/main">
  <p:tag name="OTLMARKERSHAPE" val="OTL"/>
</p:tagLst>
</file>

<file path=ppt/tags/tag455.xml><?xml version="1.0" encoding="utf-8"?>
<p:tagLst xmlns:a="http://schemas.openxmlformats.org/drawingml/2006/main" xmlns:r="http://schemas.openxmlformats.org/officeDocument/2006/relationships" xmlns:p="http://schemas.openxmlformats.org/presentationml/2006/main">
  <p:tag name="OTLMARKERSHAPE" val="OTL"/>
</p:tagLst>
</file>

<file path=ppt/tags/tag456.xml><?xml version="1.0" encoding="utf-8"?>
<p:tagLst xmlns:a="http://schemas.openxmlformats.org/drawingml/2006/main" xmlns:r="http://schemas.openxmlformats.org/officeDocument/2006/relationships" xmlns:p="http://schemas.openxmlformats.org/presentationml/2006/main">
  <p:tag name="OTLMARKERSHAPE" val="OTL"/>
</p:tagLst>
</file>

<file path=ppt/tags/tag457.xml><?xml version="1.0" encoding="utf-8"?>
<p:tagLst xmlns:a="http://schemas.openxmlformats.org/drawingml/2006/main" xmlns:r="http://schemas.openxmlformats.org/officeDocument/2006/relationships" xmlns:p="http://schemas.openxmlformats.org/presentationml/2006/main">
  <p:tag name="OTLMARKERSHAPE" val="OTL"/>
</p:tagLst>
</file>

<file path=ppt/tags/tag458.xml><?xml version="1.0" encoding="utf-8"?>
<p:tagLst xmlns:a="http://schemas.openxmlformats.org/drawingml/2006/main" xmlns:r="http://schemas.openxmlformats.org/officeDocument/2006/relationships" xmlns:p="http://schemas.openxmlformats.org/presentationml/2006/main">
  <p:tag name="OTLMARKERSHAPE" val="OTL"/>
</p:tagLst>
</file>

<file path=ppt/tags/tag459.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60.xml><?xml version="1.0" encoding="utf-8"?>
<p:tagLst xmlns:a="http://schemas.openxmlformats.org/drawingml/2006/main" xmlns:r="http://schemas.openxmlformats.org/officeDocument/2006/relationships" xmlns:p="http://schemas.openxmlformats.org/presentationml/2006/main">
  <p:tag name="OTLMARKERSHAPE" val="OTL"/>
</p:tagLst>
</file>

<file path=ppt/tags/tag461.xml><?xml version="1.0" encoding="utf-8"?>
<p:tagLst xmlns:a="http://schemas.openxmlformats.org/drawingml/2006/main" xmlns:r="http://schemas.openxmlformats.org/officeDocument/2006/relationships" xmlns:p="http://schemas.openxmlformats.org/presentationml/2006/main">
  <p:tag name="OTLMARKERSHAPE" val="OTL"/>
</p:tagLst>
</file>

<file path=ppt/tags/tag462.xml><?xml version="1.0" encoding="utf-8"?>
<p:tagLst xmlns:a="http://schemas.openxmlformats.org/drawingml/2006/main" xmlns:r="http://schemas.openxmlformats.org/officeDocument/2006/relationships" xmlns:p="http://schemas.openxmlformats.org/presentationml/2006/main">
  <p:tag name="OTLMARKERSHAPE" val="OTL"/>
</p:tagLst>
</file>

<file path=ppt/tags/tag463.xml><?xml version="1.0" encoding="utf-8"?>
<p:tagLst xmlns:a="http://schemas.openxmlformats.org/drawingml/2006/main" xmlns:r="http://schemas.openxmlformats.org/officeDocument/2006/relationships" xmlns:p="http://schemas.openxmlformats.org/presentationml/2006/main">
  <p:tag name="OTLMARKERSHAPE" val="OTL"/>
</p:tagLst>
</file>

<file path=ppt/tags/tag464.xml><?xml version="1.0" encoding="utf-8"?>
<p:tagLst xmlns:a="http://schemas.openxmlformats.org/drawingml/2006/main" xmlns:r="http://schemas.openxmlformats.org/officeDocument/2006/relationships" xmlns:p="http://schemas.openxmlformats.org/presentationml/2006/main">
  <p:tag name="OTLMARKERSHAPE" val="OTL"/>
</p:tagLst>
</file>

<file path=ppt/tags/tag465.xml><?xml version="1.0" encoding="utf-8"?>
<p:tagLst xmlns:a="http://schemas.openxmlformats.org/drawingml/2006/main" xmlns:r="http://schemas.openxmlformats.org/officeDocument/2006/relationships" xmlns:p="http://schemas.openxmlformats.org/presentationml/2006/main">
  <p:tag name="OTLMARKERSHAPE" val="OTL"/>
</p:tagLst>
</file>

<file path=ppt/tags/tag466.xml><?xml version="1.0" encoding="utf-8"?>
<p:tagLst xmlns:a="http://schemas.openxmlformats.org/drawingml/2006/main" xmlns:r="http://schemas.openxmlformats.org/officeDocument/2006/relationships" xmlns:p="http://schemas.openxmlformats.org/presentationml/2006/main">
  <p:tag name="OTLMARKERSHAPE" val="OTL"/>
</p:tagLst>
</file>

<file path=ppt/tags/tag467.xml><?xml version="1.0" encoding="utf-8"?>
<p:tagLst xmlns:a="http://schemas.openxmlformats.org/drawingml/2006/main" xmlns:r="http://schemas.openxmlformats.org/officeDocument/2006/relationships" xmlns:p="http://schemas.openxmlformats.org/presentationml/2006/main">
  <p:tag name="OTLMARKERSHAPE" val="OTL"/>
</p:tagLst>
</file>

<file path=ppt/tags/tag468.xml><?xml version="1.0" encoding="utf-8"?>
<p:tagLst xmlns:a="http://schemas.openxmlformats.org/drawingml/2006/main" xmlns:r="http://schemas.openxmlformats.org/officeDocument/2006/relationships" xmlns:p="http://schemas.openxmlformats.org/presentationml/2006/main">
  <p:tag name="OTLMARKERSHAPE" val="OTL"/>
</p:tagLst>
</file>

<file path=ppt/tags/tag469.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70.xml><?xml version="1.0" encoding="utf-8"?>
<p:tagLst xmlns:a="http://schemas.openxmlformats.org/drawingml/2006/main" xmlns:r="http://schemas.openxmlformats.org/officeDocument/2006/relationships" xmlns:p="http://schemas.openxmlformats.org/presentationml/2006/main">
  <p:tag name="OTLMARKERSHAPE" val="OTL"/>
</p:tagLst>
</file>

<file path=ppt/tags/tag471.xml><?xml version="1.0" encoding="utf-8"?>
<p:tagLst xmlns:a="http://schemas.openxmlformats.org/drawingml/2006/main" xmlns:r="http://schemas.openxmlformats.org/officeDocument/2006/relationships" xmlns:p="http://schemas.openxmlformats.org/presentationml/2006/main">
  <p:tag name="OTLMARKERSHAPE" val="OTL"/>
</p:tagLst>
</file>

<file path=ppt/tags/tag472.xml><?xml version="1.0" encoding="utf-8"?>
<p:tagLst xmlns:a="http://schemas.openxmlformats.org/drawingml/2006/main" xmlns:r="http://schemas.openxmlformats.org/officeDocument/2006/relationships" xmlns:p="http://schemas.openxmlformats.org/presentationml/2006/main">
  <p:tag name="OTLMARKERSHAPE" val="OTL"/>
</p:tagLst>
</file>

<file path=ppt/tags/tag473.xml><?xml version="1.0" encoding="utf-8"?>
<p:tagLst xmlns:a="http://schemas.openxmlformats.org/drawingml/2006/main" xmlns:r="http://schemas.openxmlformats.org/officeDocument/2006/relationships" xmlns:p="http://schemas.openxmlformats.org/presentationml/2006/main">
  <p:tag name="OTLMARKERSHAPE" val="OTL"/>
</p:tagLst>
</file>

<file path=ppt/tags/tag474.xml><?xml version="1.0" encoding="utf-8"?>
<p:tagLst xmlns:a="http://schemas.openxmlformats.org/drawingml/2006/main" xmlns:r="http://schemas.openxmlformats.org/officeDocument/2006/relationships" xmlns:p="http://schemas.openxmlformats.org/presentationml/2006/main">
  <p:tag name="OTLMARKERSHAPE" val="OTL"/>
</p:tagLst>
</file>

<file path=ppt/tags/tag475.xml><?xml version="1.0" encoding="utf-8"?>
<p:tagLst xmlns:a="http://schemas.openxmlformats.org/drawingml/2006/main" xmlns:r="http://schemas.openxmlformats.org/officeDocument/2006/relationships" xmlns:p="http://schemas.openxmlformats.org/presentationml/2006/main">
  <p:tag name="OTLMARKERSHAPE" val="OTL"/>
</p:tagLst>
</file>

<file path=ppt/tags/tag476.xml><?xml version="1.0" encoding="utf-8"?>
<p:tagLst xmlns:a="http://schemas.openxmlformats.org/drawingml/2006/main" xmlns:r="http://schemas.openxmlformats.org/officeDocument/2006/relationships" xmlns:p="http://schemas.openxmlformats.org/presentationml/2006/main">
  <p:tag name="OTLMARKERSHAPE" val="OTL"/>
</p:tagLst>
</file>

<file path=ppt/tags/tag477.xml><?xml version="1.0" encoding="utf-8"?>
<p:tagLst xmlns:a="http://schemas.openxmlformats.org/drawingml/2006/main" xmlns:r="http://schemas.openxmlformats.org/officeDocument/2006/relationships" xmlns:p="http://schemas.openxmlformats.org/presentationml/2006/main">
  <p:tag name="OTLMARKERSHAPE" val="OTL"/>
</p:tagLst>
</file>

<file path=ppt/tags/tag478.xml><?xml version="1.0" encoding="utf-8"?>
<p:tagLst xmlns:a="http://schemas.openxmlformats.org/drawingml/2006/main" xmlns:r="http://schemas.openxmlformats.org/officeDocument/2006/relationships" xmlns:p="http://schemas.openxmlformats.org/presentationml/2006/main">
  <p:tag name="OTLMARKERSHAPE" val="OTL"/>
</p:tagLst>
</file>

<file path=ppt/tags/tag479.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80.xml><?xml version="1.0" encoding="utf-8"?>
<p:tagLst xmlns:a="http://schemas.openxmlformats.org/drawingml/2006/main" xmlns:r="http://schemas.openxmlformats.org/officeDocument/2006/relationships" xmlns:p="http://schemas.openxmlformats.org/presentationml/2006/main">
  <p:tag name="OTLMARKERSHAPE" val="OTL"/>
</p:tagLst>
</file>

<file path=ppt/tags/tag481.xml><?xml version="1.0" encoding="utf-8"?>
<p:tagLst xmlns:a="http://schemas.openxmlformats.org/drawingml/2006/main" xmlns:r="http://schemas.openxmlformats.org/officeDocument/2006/relationships" xmlns:p="http://schemas.openxmlformats.org/presentationml/2006/main">
  <p:tag name="OTLMARKERSHAPE" val="OTL"/>
</p:tagLst>
</file>

<file path=ppt/tags/tag482.xml><?xml version="1.0" encoding="utf-8"?>
<p:tagLst xmlns:a="http://schemas.openxmlformats.org/drawingml/2006/main" xmlns:r="http://schemas.openxmlformats.org/officeDocument/2006/relationships" xmlns:p="http://schemas.openxmlformats.org/presentationml/2006/main">
  <p:tag name="OTLMARKERSHAPE" val="OTL"/>
</p:tagLst>
</file>

<file path=ppt/tags/tag483.xml><?xml version="1.0" encoding="utf-8"?>
<p:tagLst xmlns:a="http://schemas.openxmlformats.org/drawingml/2006/main" xmlns:r="http://schemas.openxmlformats.org/officeDocument/2006/relationships" xmlns:p="http://schemas.openxmlformats.org/presentationml/2006/main">
  <p:tag name="OTLMARKERSHAPE" val="OTL"/>
</p:tagLst>
</file>

<file path=ppt/tags/tag484.xml><?xml version="1.0" encoding="utf-8"?>
<p:tagLst xmlns:a="http://schemas.openxmlformats.org/drawingml/2006/main" xmlns:r="http://schemas.openxmlformats.org/officeDocument/2006/relationships" xmlns:p="http://schemas.openxmlformats.org/presentationml/2006/main">
  <p:tag name="OTLMARKERSHAPE" val="OTL"/>
</p:tagLst>
</file>

<file path=ppt/tags/tag485.xml><?xml version="1.0" encoding="utf-8"?>
<p:tagLst xmlns:a="http://schemas.openxmlformats.org/drawingml/2006/main" xmlns:r="http://schemas.openxmlformats.org/officeDocument/2006/relationships" xmlns:p="http://schemas.openxmlformats.org/presentationml/2006/main">
  <p:tag name="OTLMARKERSHAPE" val="OTL"/>
</p:tagLst>
</file>

<file path=ppt/tags/tag486.xml><?xml version="1.0" encoding="utf-8"?>
<p:tagLst xmlns:a="http://schemas.openxmlformats.org/drawingml/2006/main" xmlns:r="http://schemas.openxmlformats.org/officeDocument/2006/relationships" xmlns:p="http://schemas.openxmlformats.org/presentationml/2006/main">
  <p:tag name="OTLMARKERSHAPE" val="OTL"/>
</p:tagLst>
</file>

<file path=ppt/tags/tag487.xml><?xml version="1.0" encoding="utf-8"?>
<p:tagLst xmlns:a="http://schemas.openxmlformats.org/drawingml/2006/main" xmlns:r="http://schemas.openxmlformats.org/officeDocument/2006/relationships" xmlns:p="http://schemas.openxmlformats.org/presentationml/2006/main">
  <p:tag name="OTLMARKERSHAPE" val="OTL"/>
</p:tagLst>
</file>

<file path=ppt/tags/tag488.xml><?xml version="1.0" encoding="utf-8"?>
<p:tagLst xmlns:a="http://schemas.openxmlformats.org/drawingml/2006/main" xmlns:r="http://schemas.openxmlformats.org/officeDocument/2006/relationships" xmlns:p="http://schemas.openxmlformats.org/presentationml/2006/main">
  <p:tag name="OTLMARKERSHAPE" val="OTL"/>
</p:tagLst>
</file>

<file path=ppt/tags/tag489.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490.xml><?xml version="1.0" encoding="utf-8"?>
<p:tagLst xmlns:a="http://schemas.openxmlformats.org/drawingml/2006/main" xmlns:r="http://schemas.openxmlformats.org/officeDocument/2006/relationships" xmlns:p="http://schemas.openxmlformats.org/presentationml/2006/main">
  <p:tag name="OTLMARKERSHAPE" val="OTL"/>
</p:tagLst>
</file>

<file path=ppt/tags/tag491.xml><?xml version="1.0" encoding="utf-8"?>
<p:tagLst xmlns:a="http://schemas.openxmlformats.org/drawingml/2006/main" xmlns:r="http://schemas.openxmlformats.org/officeDocument/2006/relationships" xmlns:p="http://schemas.openxmlformats.org/presentationml/2006/main">
  <p:tag name="OTLMARKERSHAPE" val="OTL"/>
</p:tagLst>
</file>

<file path=ppt/tags/tag492.xml><?xml version="1.0" encoding="utf-8"?>
<p:tagLst xmlns:a="http://schemas.openxmlformats.org/drawingml/2006/main" xmlns:r="http://schemas.openxmlformats.org/officeDocument/2006/relationships" xmlns:p="http://schemas.openxmlformats.org/presentationml/2006/main">
  <p:tag name="OTLMARKERSHAPE" val="OTL"/>
</p:tagLst>
</file>

<file path=ppt/tags/tag493.xml><?xml version="1.0" encoding="utf-8"?>
<p:tagLst xmlns:a="http://schemas.openxmlformats.org/drawingml/2006/main" xmlns:r="http://schemas.openxmlformats.org/officeDocument/2006/relationships" xmlns:p="http://schemas.openxmlformats.org/presentationml/2006/main">
  <p:tag name="OTLMARKERSHAPE" val="OTL"/>
</p:tagLst>
</file>

<file path=ppt/tags/tag494.xml><?xml version="1.0" encoding="utf-8"?>
<p:tagLst xmlns:a="http://schemas.openxmlformats.org/drawingml/2006/main" xmlns:r="http://schemas.openxmlformats.org/officeDocument/2006/relationships" xmlns:p="http://schemas.openxmlformats.org/presentationml/2006/main">
  <p:tag name="OTLMARKERSHAPE" val="OTL"/>
</p:tagLst>
</file>

<file path=ppt/tags/tag495.xml><?xml version="1.0" encoding="utf-8"?>
<p:tagLst xmlns:a="http://schemas.openxmlformats.org/drawingml/2006/main" xmlns:r="http://schemas.openxmlformats.org/officeDocument/2006/relationships" xmlns:p="http://schemas.openxmlformats.org/presentationml/2006/main">
  <p:tag name="OTLMARKERSHAPE" val="OTL"/>
</p:tagLst>
</file>

<file path=ppt/tags/tag496.xml><?xml version="1.0" encoding="utf-8"?>
<p:tagLst xmlns:a="http://schemas.openxmlformats.org/drawingml/2006/main" xmlns:r="http://schemas.openxmlformats.org/officeDocument/2006/relationships" xmlns:p="http://schemas.openxmlformats.org/presentationml/2006/main">
  <p:tag name="OTLMARKERSHAPE" val="OTL"/>
</p:tagLst>
</file>

<file path=ppt/tags/tag497.xml><?xml version="1.0" encoding="utf-8"?>
<p:tagLst xmlns:a="http://schemas.openxmlformats.org/drawingml/2006/main" xmlns:r="http://schemas.openxmlformats.org/officeDocument/2006/relationships" xmlns:p="http://schemas.openxmlformats.org/presentationml/2006/main">
  <p:tag name="OTLMARKERSHAPE" val="OTL"/>
</p:tagLst>
</file>

<file path=ppt/tags/tag498.xml><?xml version="1.0" encoding="utf-8"?>
<p:tagLst xmlns:a="http://schemas.openxmlformats.org/drawingml/2006/main" xmlns:r="http://schemas.openxmlformats.org/officeDocument/2006/relationships" xmlns:p="http://schemas.openxmlformats.org/presentationml/2006/main">
  <p:tag name="OTLMARKERSHAPE" val="OTL"/>
</p:tagLst>
</file>

<file path=ppt/tags/tag49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00.xml><?xml version="1.0" encoding="utf-8"?>
<p:tagLst xmlns:a="http://schemas.openxmlformats.org/drawingml/2006/main" xmlns:r="http://schemas.openxmlformats.org/officeDocument/2006/relationships" xmlns:p="http://schemas.openxmlformats.org/presentationml/2006/main">
  <p:tag name="OTLMARKERSHAPE" val="OTL"/>
</p:tagLst>
</file>

<file path=ppt/tags/tag501.xml><?xml version="1.0" encoding="utf-8"?>
<p:tagLst xmlns:a="http://schemas.openxmlformats.org/drawingml/2006/main" xmlns:r="http://schemas.openxmlformats.org/officeDocument/2006/relationships" xmlns:p="http://schemas.openxmlformats.org/presentationml/2006/main">
  <p:tag name="OTLMARKERSHAPE" val="OTL"/>
</p:tagLst>
</file>

<file path=ppt/tags/tag502.xml><?xml version="1.0" encoding="utf-8"?>
<p:tagLst xmlns:a="http://schemas.openxmlformats.org/drawingml/2006/main" xmlns:r="http://schemas.openxmlformats.org/officeDocument/2006/relationships" xmlns:p="http://schemas.openxmlformats.org/presentationml/2006/main">
  <p:tag name="OTLMARKERSHAPE" val="OTL"/>
</p:tagLst>
</file>

<file path=ppt/tags/tag503.xml><?xml version="1.0" encoding="utf-8"?>
<p:tagLst xmlns:a="http://schemas.openxmlformats.org/drawingml/2006/main" xmlns:r="http://schemas.openxmlformats.org/officeDocument/2006/relationships" xmlns:p="http://schemas.openxmlformats.org/presentationml/2006/main">
  <p:tag name="OTLMARKERSHAPE" val="OTL"/>
</p:tagLst>
</file>

<file path=ppt/tags/tag504.xml><?xml version="1.0" encoding="utf-8"?>
<p:tagLst xmlns:a="http://schemas.openxmlformats.org/drawingml/2006/main" xmlns:r="http://schemas.openxmlformats.org/officeDocument/2006/relationships" xmlns:p="http://schemas.openxmlformats.org/presentationml/2006/main">
  <p:tag name="OTLMARKERSHAPE" val="OTL"/>
</p:tagLst>
</file>

<file path=ppt/tags/tag505.xml><?xml version="1.0" encoding="utf-8"?>
<p:tagLst xmlns:a="http://schemas.openxmlformats.org/drawingml/2006/main" xmlns:r="http://schemas.openxmlformats.org/officeDocument/2006/relationships" xmlns:p="http://schemas.openxmlformats.org/presentationml/2006/main">
  <p:tag name="OTLMARKERSHAPE" val="OTL"/>
</p:tagLst>
</file>

<file path=ppt/tags/tag506.xml><?xml version="1.0" encoding="utf-8"?>
<p:tagLst xmlns:a="http://schemas.openxmlformats.org/drawingml/2006/main" xmlns:r="http://schemas.openxmlformats.org/officeDocument/2006/relationships" xmlns:p="http://schemas.openxmlformats.org/presentationml/2006/main">
  <p:tag name="OTLMARKERSHAPE" val="OTL"/>
</p:tagLst>
</file>

<file path=ppt/tags/tag507.xml><?xml version="1.0" encoding="utf-8"?>
<p:tagLst xmlns:a="http://schemas.openxmlformats.org/drawingml/2006/main" xmlns:r="http://schemas.openxmlformats.org/officeDocument/2006/relationships" xmlns:p="http://schemas.openxmlformats.org/presentationml/2006/main">
  <p:tag name="OTLMARKERSHAPE" val="OTL"/>
</p:tagLst>
</file>

<file path=ppt/tags/tag508.xml><?xml version="1.0" encoding="utf-8"?>
<p:tagLst xmlns:a="http://schemas.openxmlformats.org/drawingml/2006/main" xmlns:r="http://schemas.openxmlformats.org/officeDocument/2006/relationships" xmlns:p="http://schemas.openxmlformats.org/presentationml/2006/main">
  <p:tag name="OTLMARKERSHAPE" val="OTL"/>
</p:tagLst>
</file>

<file path=ppt/tags/tag509.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10.xml><?xml version="1.0" encoding="utf-8"?>
<p:tagLst xmlns:a="http://schemas.openxmlformats.org/drawingml/2006/main" xmlns:r="http://schemas.openxmlformats.org/officeDocument/2006/relationships" xmlns:p="http://schemas.openxmlformats.org/presentationml/2006/main">
  <p:tag name="OTLMARKERSHAPE" val="OTL"/>
</p:tagLst>
</file>

<file path=ppt/tags/tag511.xml><?xml version="1.0" encoding="utf-8"?>
<p:tagLst xmlns:a="http://schemas.openxmlformats.org/drawingml/2006/main" xmlns:r="http://schemas.openxmlformats.org/officeDocument/2006/relationships" xmlns:p="http://schemas.openxmlformats.org/presentationml/2006/main">
  <p:tag name="OTLMARKERSHAPE" val="OTL"/>
</p:tagLst>
</file>

<file path=ppt/tags/tag512.xml><?xml version="1.0" encoding="utf-8"?>
<p:tagLst xmlns:a="http://schemas.openxmlformats.org/drawingml/2006/main" xmlns:r="http://schemas.openxmlformats.org/officeDocument/2006/relationships" xmlns:p="http://schemas.openxmlformats.org/presentationml/2006/main">
  <p:tag name="OTLMARKERSHAPE" val="OTL"/>
</p:tagLst>
</file>

<file path=ppt/tags/tag513.xml><?xml version="1.0" encoding="utf-8"?>
<p:tagLst xmlns:a="http://schemas.openxmlformats.org/drawingml/2006/main" xmlns:r="http://schemas.openxmlformats.org/officeDocument/2006/relationships" xmlns:p="http://schemas.openxmlformats.org/presentationml/2006/main">
  <p:tag name="OTLMARKERSHAPE" val="OTL"/>
</p:tagLst>
</file>

<file path=ppt/tags/tag514.xml><?xml version="1.0" encoding="utf-8"?>
<p:tagLst xmlns:a="http://schemas.openxmlformats.org/drawingml/2006/main" xmlns:r="http://schemas.openxmlformats.org/officeDocument/2006/relationships" xmlns:p="http://schemas.openxmlformats.org/presentationml/2006/main">
  <p:tag name="OTLMARKERSHAPE" val="OTL"/>
</p:tagLst>
</file>

<file path=ppt/tags/tag515.xml><?xml version="1.0" encoding="utf-8"?>
<p:tagLst xmlns:a="http://schemas.openxmlformats.org/drawingml/2006/main" xmlns:r="http://schemas.openxmlformats.org/officeDocument/2006/relationships" xmlns:p="http://schemas.openxmlformats.org/presentationml/2006/main">
  <p:tag name="OTLMARKERSHAPE" val="OTL"/>
</p:tagLst>
</file>

<file path=ppt/tags/tag516.xml><?xml version="1.0" encoding="utf-8"?>
<p:tagLst xmlns:a="http://schemas.openxmlformats.org/drawingml/2006/main" xmlns:r="http://schemas.openxmlformats.org/officeDocument/2006/relationships" xmlns:p="http://schemas.openxmlformats.org/presentationml/2006/main">
  <p:tag name="OTLMARKERSHAPE" val="OTL"/>
</p:tagLst>
</file>

<file path=ppt/tags/tag517.xml><?xml version="1.0" encoding="utf-8"?>
<p:tagLst xmlns:a="http://schemas.openxmlformats.org/drawingml/2006/main" xmlns:r="http://schemas.openxmlformats.org/officeDocument/2006/relationships" xmlns:p="http://schemas.openxmlformats.org/presentationml/2006/main">
  <p:tag name="OTLMARKERSHAPE" val="OTL"/>
</p:tagLst>
</file>

<file path=ppt/tags/tag518.xml><?xml version="1.0" encoding="utf-8"?>
<p:tagLst xmlns:a="http://schemas.openxmlformats.org/drawingml/2006/main" xmlns:r="http://schemas.openxmlformats.org/officeDocument/2006/relationships" xmlns:p="http://schemas.openxmlformats.org/presentationml/2006/main">
  <p:tag name="OTLMARKERSHAPE" val="OTL"/>
</p:tagLst>
</file>

<file path=ppt/tags/tag519.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20.xml><?xml version="1.0" encoding="utf-8"?>
<p:tagLst xmlns:a="http://schemas.openxmlformats.org/drawingml/2006/main" xmlns:r="http://schemas.openxmlformats.org/officeDocument/2006/relationships" xmlns:p="http://schemas.openxmlformats.org/presentationml/2006/main">
  <p:tag name="OTLMARKERSHAPE" val="OTL"/>
</p:tagLst>
</file>

<file path=ppt/tags/tag521.xml><?xml version="1.0" encoding="utf-8"?>
<p:tagLst xmlns:a="http://schemas.openxmlformats.org/drawingml/2006/main" xmlns:r="http://schemas.openxmlformats.org/officeDocument/2006/relationships" xmlns:p="http://schemas.openxmlformats.org/presentationml/2006/main">
  <p:tag name="OTLMARKERSHAPE" val="OTL"/>
</p:tagLst>
</file>

<file path=ppt/tags/tag522.xml><?xml version="1.0" encoding="utf-8"?>
<p:tagLst xmlns:a="http://schemas.openxmlformats.org/drawingml/2006/main" xmlns:r="http://schemas.openxmlformats.org/officeDocument/2006/relationships" xmlns:p="http://schemas.openxmlformats.org/presentationml/2006/main">
  <p:tag name="OTLMARKERSHAPE" val="OTL"/>
</p:tagLst>
</file>

<file path=ppt/tags/tag523.xml><?xml version="1.0" encoding="utf-8"?>
<p:tagLst xmlns:a="http://schemas.openxmlformats.org/drawingml/2006/main" xmlns:r="http://schemas.openxmlformats.org/officeDocument/2006/relationships" xmlns:p="http://schemas.openxmlformats.org/presentationml/2006/main">
  <p:tag name="OTLMARKERSHAPE" val="OTL"/>
</p:tagLst>
</file>

<file path=ppt/tags/tag524.xml><?xml version="1.0" encoding="utf-8"?>
<p:tagLst xmlns:a="http://schemas.openxmlformats.org/drawingml/2006/main" xmlns:r="http://schemas.openxmlformats.org/officeDocument/2006/relationships" xmlns:p="http://schemas.openxmlformats.org/presentationml/2006/main">
  <p:tag name="OTLMARKERSHAPE" val="OTL"/>
</p:tagLst>
</file>

<file path=ppt/tags/tag525.xml><?xml version="1.0" encoding="utf-8"?>
<p:tagLst xmlns:a="http://schemas.openxmlformats.org/drawingml/2006/main" xmlns:r="http://schemas.openxmlformats.org/officeDocument/2006/relationships" xmlns:p="http://schemas.openxmlformats.org/presentationml/2006/main">
  <p:tag name="OTLMARKERSHAPE" val="OTL"/>
</p:tagLst>
</file>

<file path=ppt/tags/tag526.xml><?xml version="1.0" encoding="utf-8"?>
<p:tagLst xmlns:a="http://schemas.openxmlformats.org/drawingml/2006/main" xmlns:r="http://schemas.openxmlformats.org/officeDocument/2006/relationships" xmlns:p="http://schemas.openxmlformats.org/presentationml/2006/main">
  <p:tag name="OTLMARKERSHAPE" val="OTL"/>
</p:tagLst>
</file>

<file path=ppt/tags/tag527.xml><?xml version="1.0" encoding="utf-8"?>
<p:tagLst xmlns:a="http://schemas.openxmlformats.org/drawingml/2006/main" xmlns:r="http://schemas.openxmlformats.org/officeDocument/2006/relationships" xmlns:p="http://schemas.openxmlformats.org/presentationml/2006/main">
  <p:tag name="OTLMARKERSHAPE" val="OTL"/>
</p:tagLst>
</file>

<file path=ppt/tags/tag528.xml><?xml version="1.0" encoding="utf-8"?>
<p:tagLst xmlns:a="http://schemas.openxmlformats.org/drawingml/2006/main" xmlns:r="http://schemas.openxmlformats.org/officeDocument/2006/relationships" xmlns:p="http://schemas.openxmlformats.org/presentationml/2006/main">
  <p:tag name="OTLMARKERSHAPE" val="OTL"/>
</p:tagLst>
</file>

<file path=ppt/tags/tag529.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30.xml><?xml version="1.0" encoding="utf-8"?>
<p:tagLst xmlns:a="http://schemas.openxmlformats.org/drawingml/2006/main" xmlns:r="http://schemas.openxmlformats.org/officeDocument/2006/relationships" xmlns:p="http://schemas.openxmlformats.org/presentationml/2006/main">
  <p:tag name="OTLMARKERSHAPE" val="OTL"/>
</p:tagLst>
</file>

<file path=ppt/tags/tag531.xml><?xml version="1.0" encoding="utf-8"?>
<p:tagLst xmlns:a="http://schemas.openxmlformats.org/drawingml/2006/main" xmlns:r="http://schemas.openxmlformats.org/officeDocument/2006/relationships" xmlns:p="http://schemas.openxmlformats.org/presentationml/2006/main">
  <p:tag name="OTLMARKERSHAPE" val="OTL"/>
</p:tagLst>
</file>

<file path=ppt/tags/tag532.xml><?xml version="1.0" encoding="utf-8"?>
<p:tagLst xmlns:a="http://schemas.openxmlformats.org/drawingml/2006/main" xmlns:r="http://schemas.openxmlformats.org/officeDocument/2006/relationships" xmlns:p="http://schemas.openxmlformats.org/presentationml/2006/main">
  <p:tag name="OTLMARKERSHAPE" val="OTL"/>
</p:tagLst>
</file>

<file path=ppt/tags/tag533.xml><?xml version="1.0" encoding="utf-8"?>
<p:tagLst xmlns:a="http://schemas.openxmlformats.org/drawingml/2006/main" xmlns:r="http://schemas.openxmlformats.org/officeDocument/2006/relationships" xmlns:p="http://schemas.openxmlformats.org/presentationml/2006/main">
  <p:tag name="OTLMARKERSHAPE" val="OTL"/>
</p:tagLst>
</file>

<file path=ppt/tags/tag534.xml><?xml version="1.0" encoding="utf-8"?>
<p:tagLst xmlns:a="http://schemas.openxmlformats.org/drawingml/2006/main" xmlns:r="http://schemas.openxmlformats.org/officeDocument/2006/relationships" xmlns:p="http://schemas.openxmlformats.org/presentationml/2006/main">
  <p:tag name="OTLMARKERSHAPE" val="OTL"/>
</p:tagLst>
</file>

<file path=ppt/tags/tag535.xml><?xml version="1.0" encoding="utf-8"?>
<p:tagLst xmlns:a="http://schemas.openxmlformats.org/drawingml/2006/main" xmlns:r="http://schemas.openxmlformats.org/officeDocument/2006/relationships" xmlns:p="http://schemas.openxmlformats.org/presentationml/2006/main">
  <p:tag name="OTLMARKERSHAPE" val="OTL"/>
</p:tagLst>
</file>

<file path=ppt/tags/tag536.xml><?xml version="1.0" encoding="utf-8"?>
<p:tagLst xmlns:a="http://schemas.openxmlformats.org/drawingml/2006/main" xmlns:r="http://schemas.openxmlformats.org/officeDocument/2006/relationships" xmlns:p="http://schemas.openxmlformats.org/presentationml/2006/main">
  <p:tag name="OTLMARKERSHAPE" val="OTL"/>
</p:tagLst>
</file>

<file path=ppt/tags/tag537.xml><?xml version="1.0" encoding="utf-8"?>
<p:tagLst xmlns:a="http://schemas.openxmlformats.org/drawingml/2006/main" xmlns:r="http://schemas.openxmlformats.org/officeDocument/2006/relationships" xmlns:p="http://schemas.openxmlformats.org/presentationml/2006/main">
  <p:tag name="OTLMARKERSHAPE" val="OTL"/>
</p:tagLst>
</file>

<file path=ppt/tags/tag538.xml><?xml version="1.0" encoding="utf-8"?>
<p:tagLst xmlns:a="http://schemas.openxmlformats.org/drawingml/2006/main" xmlns:r="http://schemas.openxmlformats.org/officeDocument/2006/relationships" xmlns:p="http://schemas.openxmlformats.org/presentationml/2006/main">
  <p:tag name="OTLMARKERSHAPE" val="OTL"/>
</p:tagLst>
</file>

<file path=ppt/tags/tag539.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40.xml><?xml version="1.0" encoding="utf-8"?>
<p:tagLst xmlns:a="http://schemas.openxmlformats.org/drawingml/2006/main" xmlns:r="http://schemas.openxmlformats.org/officeDocument/2006/relationships" xmlns:p="http://schemas.openxmlformats.org/presentationml/2006/main">
  <p:tag name="OTLMARKERSHAPE" val="OTL"/>
</p:tagLst>
</file>

<file path=ppt/tags/tag541.xml><?xml version="1.0" encoding="utf-8"?>
<p:tagLst xmlns:a="http://schemas.openxmlformats.org/drawingml/2006/main" xmlns:r="http://schemas.openxmlformats.org/officeDocument/2006/relationships" xmlns:p="http://schemas.openxmlformats.org/presentationml/2006/main">
  <p:tag name="OTLMARKERSHAPE" val="OTL"/>
</p:tagLst>
</file>

<file path=ppt/tags/tag542.xml><?xml version="1.0" encoding="utf-8"?>
<p:tagLst xmlns:a="http://schemas.openxmlformats.org/drawingml/2006/main" xmlns:r="http://schemas.openxmlformats.org/officeDocument/2006/relationships" xmlns:p="http://schemas.openxmlformats.org/presentationml/2006/main">
  <p:tag name="OTLMARKERSHAPE" val="OTL"/>
</p:tagLst>
</file>

<file path=ppt/tags/tag543.xml><?xml version="1.0" encoding="utf-8"?>
<p:tagLst xmlns:a="http://schemas.openxmlformats.org/drawingml/2006/main" xmlns:r="http://schemas.openxmlformats.org/officeDocument/2006/relationships" xmlns:p="http://schemas.openxmlformats.org/presentationml/2006/main">
  <p:tag name="OTLMARKERSHAPE" val="OTL"/>
</p:tagLst>
</file>

<file path=ppt/tags/tag544.xml><?xml version="1.0" encoding="utf-8"?>
<p:tagLst xmlns:a="http://schemas.openxmlformats.org/drawingml/2006/main" xmlns:r="http://schemas.openxmlformats.org/officeDocument/2006/relationships" xmlns:p="http://schemas.openxmlformats.org/presentationml/2006/main">
  <p:tag name="OTLMARKERSHAPE" val="OTL"/>
</p:tagLst>
</file>

<file path=ppt/tags/tag545.xml><?xml version="1.0" encoding="utf-8"?>
<p:tagLst xmlns:a="http://schemas.openxmlformats.org/drawingml/2006/main" xmlns:r="http://schemas.openxmlformats.org/officeDocument/2006/relationships" xmlns:p="http://schemas.openxmlformats.org/presentationml/2006/main">
  <p:tag name="OTLMARKERSHAPE" val="OTL"/>
</p:tagLst>
</file>

<file path=ppt/tags/tag546.xml><?xml version="1.0" encoding="utf-8"?>
<p:tagLst xmlns:a="http://schemas.openxmlformats.org/drawingml/2006/main" xmlns:r="http://schemas.openxmlformats.org/officeDocument/2006/relationships" xmlns:p="http://schemas.openxmlformats.org/presentationml/2006/main">
  <p:tag name="OTLMARKERSHAPE" val="OTL"/>
</p:tagLst>
</file>

<file path=ppt/tags/tag547.xml><?xml version="1.0" encoding="utf-8"?>
<p:tagLst xmlns:a="http://schemas.openxmlformats.org/drawingml/2006/main" xmlns:r="http://schemas.openxmlformats.org/officeDocument/2006/relationships" xmlns:p="http://schemas.openxmlformats.org/presentationml/2006/main">
  <p:tag name="OTLMARKERSHAPE" val="OTL"/>
</p:tagLst>
</file>

<file path=ppt/tags/tag548.xml><?xml version="1.0" encoding="utf-8"?>
<p:tagLst xmlns:a="http://schemas.openxmlformats.org/drawingml/2006/main" xmlns:r="http://schemas.openxmlformats.org/officeDocument/2006/relationships" xmlns:p="http://schemas.openxmlformats.org/presentationml/2006/main">
  <p:tag name="OTLMARKERSHAPE" val="OTL"/>
</p:tagLst>
</file>

<file path=ppt/tags/tag549.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50.xml><?xml version="1.0" encoding="utf-8"?>
<p:tagLst xmlns:a="http://schemas.openxmlformats.org/drawingml/2006/main" xmlns:r="http://schemas.openxmlformats.org/officeDocument/2006/relationships" xmlns:p="http://schemas.openxmlformats.org/presentationml/2006/main">
  <p:tag name="OTLMARKERSHAPE" val="OTL"/>
</p:tagLst>
</file>

<file path=ppt/tags/tag551.xml><?xml version="1.0" encoding="utf-8"?>
<p:tagLst xmlns:a="http://schemas.openxmlformats.org/drawingml/2006/main" xmlns:r="http://schemas.openxmlformats.org/officeDocument/2006/relationships" xmlns:p="http://schemas.openxmlformats.org/presentationml/2006/main">
  <p:tag name="OTLMARKERSHAPE" val="OTL"/>
</p:tagLst>
</file>

<file path=ppt/tags/tag552.xml><?xml version="1.0" encoding="utf-8"?>
<p:tagLst xmlns:a="http://schemas.openxmlformats.org/drawingml/2006/main" xmlns:r="http://schemas.openxmlformats.org/officeDocument/2006/relationships" xmlns:p="http://schemas.openxmlformats.org/presentationml/2006/main">
  <p:tag name="OTLMARKERSHAPE" val="OTL"/>
</p:tagLst>
</file>

<file path=ppt/tags/tag553.xml><?xml version="1.0" encoding="utf-8"?>
<p:tagLst xmlns:a="http://schemas.openxmlformats.org/drawingml/2006/main" xmlns:r="http://schemas.openxmlformats.org/officeDocument/2006/relationships" xmlns:p="http://schemas.openxmlformats.org/presentationml/2006/main">
  <p:tag name="OTLMARKERSHAPE" val="OTL"/>
</p:tagLst>
</file>

<file path=ppt/tags/tag5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5.xml><?xml version="1.0" encoding="utf-8"?>
<p:tagLst xmlns:a="http://schemas.openxmlformats.org/drawingml/2006/main" xmlns:r="http://schemas.openxmlformats.org/officeDocument/2006/relationships" xmlns:p="http://schemas.openxmlformats.org/presentationml/2006/main">
  <p:tag name="OTLMARKERSHAPE" val="OTL"/>
</p:tagLst>
</file>

<file path=ppt/tags/tag556.xml><?xml version="1.0" encoding="utf-8"?>
<p:tagLst xmlns:a="http://schemas.openxmlformats.org/drawingml/2006/main" xmlns:r="http://schemas.openxmlformats.org/officeDocument/2006/relationships" xmlns:p="http://schemas.openxmlformats.org/presentationml/2006/main">
  <p:tag name="OTLMARKERSHAPE" val="OTL"/>
</p:tagLst>
</file>

<file path=ppt/tags/tag557.xml><?xml version="1.0" encoding="utf-8"?>
<p:tagLst xmlns:a="http://schemas.openxmlformats.org/drawingml/2006/main" xmlns:r="http://schemas.openxmlformats.org/officeDocument/2006/relationships" xmlns:p="http://schemas.openxmlformats.org/presentationml/2006/main">
  <p:tag name="OTLMARKERSHAPE" val="OTL"/>
</p:tagLst>
</file>

<file path=ppt/tags/tag558.xml><?xml version="1.0" encoding="utf-8"?>
<p:tagLst xmlns:a="http://schemas.openxmlformats.org/drawingml/2006/main" xmlns:r="http://schemas.openxmlformats.org/officeDocument/2006/relationships" xmlns:p="http://schemas.openxmlformats.org/presentationml/2006/main">
  <p:tag name="OTLMARKERSHAPE" val="OTL"/>
</p:tagLst>
</file>

<file path=ppt/tags/tag559.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60.xml><?xml version="1.0" encoding="utf-8"?>
<p:tagLst xmlns:a="http://schemas.openxmlformats.org/drawingml/2006/main" xmlns:r="http://schemas.openxmlformats.org/officeDocument/2006/relationships" xmlns:p="http://schemas.openxmlformats.org/presentationml/2006/main">
  <p:tag name="OTLMARKERSHAPE" val="OTL"/>
</p:tagLst>
</file>

<file path=ppt/tags/tag561.xml><?xml version="1.0" encoding="utf-8"?>
<p:tagLst xmlns:a="http://schemas.openxmlformats.org/drawingml/2006/main" xmlns:r="http://schemas.openxmlformats.org/officeDocument/2006/relationships" xmlns:p="http://schemas.openxmlformats.org/presentationml/2006/main">
  <p:tag name="OTLMARKERSHAPE" val="OTL"/>
</p:tagLst>
</file>

<file path=ppt/tags/tag562.xml><?xml version="1.0" encoding="utf-8"?>
<p:tagLst xmlns:a="http://schemas.openxmlformats.org/drawingml/2006/main" xmlns:r="http://schemas.openxmlformats.org/officeDocument/2006/relationships" xmlns:p="http://schemas.openxmlformats.org/presentationml/2006/main">
  <p:tag name="OTLMARKERSHAPE" val="OTL"/>
</p:tagLst>
</file>

<file path=ppt/tags/tag563.xml><?xml version="1.0" encoding="utf-8"?>
<p:tagLst xmlns:a="http://schemas.openxmlformats.org/drawingml/2006/main" xmlns:r="http://schemas.openxmlformats.org/officeDocument/2006/relationships" xmlns:p="http://schemas.openxmlformats.org/presentationml/2006/main">
  <p:tag name="OTLMARKERSHAPE" val="OTL"/>
</p:tagLst>
</file>

<file path=ppt/tags/tag564.xml><?xml version="1.0" encoding="utf-8"?>
<p:tagLst xmlns:a="http://schemas.openxmlformats.org/drawingml/2006/main" xmlns:r="http://schemas.openxmlformats.org/officeDocument/2006/relationships" xmlns:p="http://schemas.openxmlformats.org/presentationml/2006/main">
  <p:tag name="OTLMARKERSHAPE" val="OTL"/>
</p:tagLst>
</file>

<file path=ppt/tags/tag565.xml><?xml version="1.0" encoding="utf-8"?>
<p:tagLst xmlns:a="http://schemas.openxmlformats.org/drawingml/2006/main" xmlns:r="http://schemas.openxmlformats.org/officeDocument/2006/relationships" xmlns:p="http://schemas.openxmlformats.org/presentationml/2006/main">
  <p:tag name="OTLMARKERSHAPE" val="OTL"/>
</p:tagLst>
</file>

<file path=ppt/tags/tag566.xml><?xml version="1.0" encoding="utf-8"?>
<p:tagLst xmlns:a="http://schemas.openxmlformats.org/drawingml/2006/main" xmlns:r="http://schemas.openxmlformats.org/officeDocument/2006/relationships" xmlns:p="http://schemas.openxmlformats.org/presentationml/2006/main">
  <p:tag name="OTLMARKERSHAPE" val="OTL"/>
</p:tagLst>
</file>

<file path=ppt/tags/tag567.xml><?xml version="1.0" encoding="utf-8"?>
<p:tagLst xmlns:a="http://schemas.openxmlformats.org/drawingml/2006/main" xmlns:r="http://schemas.openxmlformats.org/officeDocument/2006/relationships" xmlns:p="http://schemas.openxmlformats.org/presentationml/2006/main">
  <p:tag name="OTLMARKERSHAPE" val="OTL"/>
</p:tagLst>
</file>

<file path=ppt/tags/tag568.xml><?xml version="1.0" encoding="utf-8"?>
<p:tagLst xmlns:a="http://schemas.openxmlformats.org/drawingml/2006/main" xmlns:r="http://schemas.openxmlformats.org/officeDocument/2006/relationships" xmlns:p="http://schemas.openxmlformats.org/presentationml/2006/main">
  <p:tag name="OTLMARKERSHAPE" val="OTL"/>
</p:tagLst>
</file>

<file path=ppt/tags/tag569.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70.xml><?xml version="1.0" encoding="utf-8"?>
<p:tagLst xmlns:a="http://schemas.openxmlformats.org/drawingml/2006/main" xmlns:r="http://schemas.openxmlformats.org/officeDocument/2006/relationships" xmlns:p="http://schemas.openxmlformats.org/presentationml/2006/main">
  <p:tag name="OTLMARKERSHAPE" val="OTL"/>
</p:tagLst>
</file>

<file path=ppt/tags/tag571.xml><?xml version="1.0" encoding="utf-8"?>
<p:tagLst xmlns:a="http://schemas.openxmlformats.org/drawingml/2006/main" xmlns:r="http://schemas.openxmlformats.org/officeDocument/2006/relationships" xmlns:p="http://schemas.openxmlformats.org/presentationml/2006/main">
  <p:tag name="OTLMARKERSHAPE" val="OTL"/>
</p:tagLst>
</file>

<file path=ppt/tags/tag572.xml><?xml version="1.0" encoding="utf-8"?>
<p:tagLst xmlns:a="http://schemas.openxmlformats.org/drawingml/2006/main" xmlns:r="http://schemas.openxmlformats.org/officeDocument/2006/relationships" xmlns:p="http://schemas.openxmlformats.org/presentationml/2006/main">
  <p:tag name="OTLMARKERSHAPE" val="OTL"/>
</p:tagLst>
</file>

<file path=ppt/tags/tag573.xml><?xml version="1.0" encoding="utf-8"?>
<p:tagLst xmlns:a="http://schemas.openxmlformats.org/drawingml/2006/main" xmlns:r="http://schemas.openxmlformats.org/officeDocument/2006/relationships" xmlns:p="http://schemas.openxmlformats.org/presentationml/2006/main">
  <p:tag name="OTLMARKERSHAPE" val="OTL"/>
</p:tagLst>
</file>

<file path=ppt/tags/tag574.xml><?xml version="1.0" encoding="utf-8"?>
<p:tagLst xmlns:a="http://schemas.openxmlformats.org/drawingml/2006/main" xmlns:r="http://schemas.openxmlformats.org/officeDocument/2006/relationships" xmlns:p="http://schemas.openxmlformats.org/presentationml/2006/main">
  <p:tag name="OTLMARKERSHAPE" val="OTL"/>
</p:tagLst>
</file>

<file path=ppt/tags/tag575.xml><?xml version="1.0" encoding="utf-8"?>
<p:tagLst xmlns:a="http://schemas.openxmlformats.org/drawingml/2006/main" xmlns:r="http://schemas.openxmlformats.org/officeDocument/2006/relationships" xmlns:p="http://schemas.openxmlformats.org/presentationml/2006/main">
  <p:tag name="OTLMARKERSHAPE" val="OTL"/>
</p:tagLst>
</file>

<file path=ppt/tags/tag576.xml><?xml version="1.0" encoding="utf-8"?>
<p:tagLst xmlns:a="http://schemas.openxmlformats.org/drawingml/2006/main" xmlns:r="http://schemas.openxmlformats.org/officeDocument/2006/relationships" xmlns:p="http://schemas.openxmlformats.org/presentationml/2006/main">
  <p:tag name="OTLMARKERSHAPE" val="OTL"/>
</p:tagLst>
</file>

<file path=ppt/tags/tag577.xml><?xml version="1.0" encoding="utf-8"?>
<p:tagLst xmlns:a="http://schemas.openxmlformats.org/drawingml/2006/main" xmlns:r="http://schemas.openxmlformats.org/officeDocument/2006/relationships" xmlns:p="http://schemas.openxmlformats.org/presentationml/2006/main">
  <p:tag name="OTLMARKERSHAPE" val="OTL"/>
</p:tagLst>
</file>

<file path=ppt/tags/tag578.xml><?xml version="1.0" encoding="utf-8"?>
<p:tagLst xmlns:a="http://schemas.openxmlformats.org/drawingml/2006/main" xmlns:r="http://schemas.openxmlformats.org/officeDocument/2006/relationships" xmlns:p="http://schemas.openxmlformats.org/presentationml/2006/main">
  <p:tag name="OTLMARKERSHAPE" val="OTL"/>
</p:tagLst>
</file>

<file path=ppt/tags/tag579.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80.xml><?xml version="1.0" encoding="utf-8"?>
<p:tagLst xmlns:a="http://schemas.openxmlformats.org/drawingml/2006/main" xmlns:r="http://schemas.openxmlformats.org/officeDocument/2006/relationships" xmlns:p="http://schemas.openxmlformats.org/presentationml/2006/main">
  <p:tag name="OTLMARKERSHAPE" val="OTL"/>
</p:tagLst>
</file>

<file path=ppt/tags/tag581.xml><?xml version="1.0" encoding="utf-8"?>
<p:tagLst xmlns:a="http://schemas.openxmlformats.org/drawingml/2006/main" xmlns:r="http://schemas.openxmlformats.org/officeDocument/2006/relationships" xmlns:p="http://schemas.openxmlformats.org/presentationml/2006/main">
  <p:tag name="OTLMARKERSHAPE" val="OTL"/>
</p:tagLst>
</file>

<file path=ppt/tags/tag582.xml><?xml version="1.0" encoding="utf-8"?>
<p:tagLst xmlns:a="http://schemas.openxmlformats.org/drawingml/2006/main" xmlns:r="http://schemas.openxmlformats.org/officeDocument/2006/relationships" xmlns:p="http://schemas.openxmlformats.org/presentationml/2006/main">
  <p:tag name="OTLMARKERSHAPE" val="OTL"/>
</p:tagLst>
</file>

<file path=ppt/tags/tag583.xml><?xml version="1.0" encoding="utf-8"?>
<p:tagLst xmlns:a="http://schemas.openxmlformats.org/drawingml/2006/main" xmlns:r="http://schemas.openxmlformats.org/officeDocument/2006/relationships" xmlns:p="http://schemas.openxmlformats.org/presentationml/2006/main">
  <p:tag name="OTLMARKERSHAPE" val="OTL"/>
</p:tagLst>
</file>

<file path=ppt/tags/tag584.xml><?xml version="1.0" encoding="utf-8"?>
<p:tagLst xmlns:a="http://schemas.openxmlformats.org/drawingml/2006/main" xmlns:r="http://schemas.openxmlformats.org/officeDocument/2006/relationships" xmlns:p="http://schemas.openxmlformats.org/presentationml/2006/main">
  <p:tag name="OTLMARKERSHAPE" val="OTL"/>
</p:tagLst>
</file>

<file path=ppt/tags/tag585.xml><?xml version="1.0" encoding="utf-8"?>
<p:tagLst xmlns:a="http://schemas.openxmlformats.org/drawingml/2006/main" xmlns:r="http://schemas.openxmlformats.org/officeDocument/2006/relationships" xmlns:p="http://schemas.openxmlformats.org/presentationml/2006/main">
  <p:tag name="OTLMARKERSHAPE" val="OTL"/>
</p:tagLst>
</file>

<file path=ppt/tags/tag586.xml><?xml version="1.0" encoding="utf-8"?>
<p:tagLst xmlns:a="http://schemas.openxmlformats.org/drawingml/2006/main" xmlns:r="http://schemas.openxmlformats.org/officeDocument/2006/relationships" xmlns:p="http://schemas.openxmlformats.org/presentationml/2006/main">
  <p:tag name="OTLMARKERSHAPE" val="OTL"/>
</p:tagLst>
</file>

<file path=ppt/tags/tag587.xml><?xml version="1.0" encoding="utf-8"?>
<p:tagLst xmlns:a="http://schemas.openxmlformats.org/drawingml/2006/main" xmlns:r="http://schemas.openxmlformats.org/officeDocument/2006/relationships" xmlns:p="http://schemas.openxmlformats.org/presentationml/2006/main">
  <p:tag name="OTLMARKERSHAPE" val="OTL"/>
</p:tagLst>
</file>

<file path=ppt/tags/tag588.xml><?xml version="1.0" encoding="utf-8"?>
<p:tagLst xmlns:a="http://schemas.openxmlformats.org/drawingml/2006/main" xmlns:r="http://schemas.openxmlformats.org/officeDocument/2006/relationships" xmlns:p="http://schemas.openxmlformats.org/presentationml/2006/main">
  <p:tag name="OTLMARKERSHAPE" val="OTL"/>
</p:tagLst>
</file>

<file path=ppt/tags/tag589.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590.xml><?xml version="1.0" encoding="utf-8"?>
<p:tagLst xmlns:a="http://schemas.openxmlformats.org/drawingml/2006/main" xmlns:r="http://schemas.openxmlformats.org/officeDocument/2006/relationships" xmlns:p="http://schemas.openxmlformats.org/presentationml/2006/main">
  <p:tag name="OTLMARKERSHAPE" val="OTL"/>
</p:tagLst>
</file>

<file path=ppt/tags/tag591.xml><?xml version="1.0" encoding="utf-8"?>
<p:tagLst xmlns:a="http://schemas.openxmlformats.org/drawingml/2006/main" xmlns:r="http://schemas.openxmlformats.org/officeDocument/2006/relationships" xmlns:p="http://schemas.openxmlformats.org/presentationml/2006/main">
  <p:tag name="OTLMARKERSHAPE" val="OTL"/>
</p:tagLst>
</file>

<file path=ppt/tags/tag592.xml><?xml version="1.0" encoding="utf-8"?>
<p:tagLst xmlns:a="http://schemas.openxmlformats.org/drawingml/2006/main" xmlns:r="http://schemas.openxmlformats.org/officeDocument/2006/relationships" xmlns:p="http://schemas.openxmlformats.org/presentationml/2006/main">
  <p:tag name="OTLMARKERSHAPE" val="OTL"/>
</p:tagLst>
</file>

<file path=ppt/tags/tag593.xml><?xml version="1.0" encoding="utf-8"?>
<p:tagLst xmlns:a="http://schemas.openxmlformats.org/drawingml/2006/main" xmlns:r="http://schemas.openxmlformats.org/officeDocument/2006/relationships" xmlns:p="http://schemas.openxmlformats.org/presentationml/2006/main">
  <p:tag name="OTLMARKERSHAPE" val="OTL"/>
</p:tagLst>
</file>

<file path=ppt/tags/tag594.xml><?xml version="1.0" encoding="utf-8"?>
<p:tagLst xmlns:a="http://schemas.openxmlformats.org/drawingml/2006/main" xmlns:r="http://schemas.openxmlformats.org/officeDocument/2006/relationships" xmlns:p="http://schemas.openxmlformats.org/presentationml/2006/main">
  <p:tag name="OTLMARKERSHAPE" val="OTL"/>
</p:tagLst>
</file>

<file path=ppt/tags/tag595.xml><?xml version="1.0" encoding="utf-8"?>
<p:tagLst xmlns:a="http://schemas.openxmlformats.org/drawingml/2006/main" xmlns:r="http://schemas.openxmlformats.org/officeDocument/2006/relationships" xmlns:p="http://schemas.openxmlformats.org/presentationml/2006/main">
  <p:tag name="OTLMARKERSHAPE" val="OTL"/>
</p:tagLst>
</file>

<file path=ppt/tags/tag596.xml><?xml version="1.0" encoding="utf-8"?>
<p:tagLst xmlns:a="http://schemas.openxmlformats.org/drawingml/2006/main" xmlns:r="http://schemas.openxmlformats.org/officeDocument/2006/relationships" xmlns:p="http://schemas.openxmlformats.org/presentationml/2006/main">
  <p:tag name="OTLMARKERSHAPE" val="OTL"/>
</p:tagLst>
</file>

<file path=ppt/tags/tag597.xml><?xml version="1.0" encoding="utf-8"?>
<p:tagLst xmlns:a="http://schemas.openxmlformats.org/drawingml/2006/main" xmlns:r="http://schemas.openxmlformats.org/officeDocument/2006/relationships" xmlns:p="http://schemas.openxmlformats.org/presentationml/2006/main">
  <p:tag name="OTLMARKERSHAPE" val="OTL"/>
</p:tagLst>
</file>

<file path=ppt/tags/tag598.xml><?xml version="1.0" encoding="utf-8"?>
<p:tagLst xmlns:a="http://schemas.openxmlformats.org/drawingml/2006/main" xmlns:r="http://schemas.openxmlformats.org/officeDocument/2006/relationships" xmlns:p="http://schemas.openxmlformats.org/presentationml/2006/main">
  <p:tag name="OTLMARKERSHAPE" val="OTL"/>
</p:tagLst>
</file>

<file path=ppt/tags/tag59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00.xml><?xml version="1.0" encoding="utf-8"?>
<p:tagLst xmlns:a="http://schemas.openxmlformats.org/drawingml/2006/main" xmlns:r="http://schemas.openxmlformats.org/officeDocument/2006/relationships" xmlns:p="http://schemas.openxmlformats.org/presentationml/2006/main">
  <p:tag name="OTLMARKERSHAPE" val="OTL"/>
</p:tagLst>
</file>

<file path=ppt/tags/tag601.xml><?xml version="1.0" encoding="utf-8"?>
<p:tagLst xmlns:a="http://schemas.openxmlformats.org/drawingml/2006/main" xmlns:r="http://schemas.openxmlformats.org/officeDocument/2006/relationships" xmlns:p="http://schemas.openxmlformats.org/presentationml/2006/main">
  <p:tag name="OTLMARKERSHAPE" val="OTL"/>
</p:tagLst>
</file>

<file path=ppt/tags/tag602.xml><?xml version="1.0" encoding="utf-8"?>
<p:tagLst xmlns:a="http://schemas.openxmlformats.org/drawingml/2006/main" xmlns:r="http://schemas.openxmlformats.org/officeDocument/2006/relationships" xmlns:p="http://schemas.openxmlformats.org/presentationml/2006/main">
  <p:tag name="OTLMARKERSHAPE" val="OTL"/>
</p:tagLst>
</file>

<file path=ppt/tags/tag603.xml><?xml version="1.0" encoding="utf-8"?>
<p:tagLst xmlns:a="http://schemas.openxmlformats.org/drawingml/2006/main" xmlns:r="http://schemas.openxmlformats.org/officeDocument/2006/relationships" xmlns:p="http://schemas.openxmlformats.org/presentationml/2006/main">
  <p:tag name="OTLMARKERSHAPE" val="OTL"/>
</p:tagLst>
</file>

<file path=ppt/tags/tag604.xml><?xml version="1.0" encoding="utf-8"?>
<p:tagLst xmlns:a="http://schemas.openxmlformats.org/drawingml/2006/main" xmlns:r="http://schemas.openxmlformats.org/officeDocument/2006/relationships" xmlns:p="http://schemas.openxmlformats.org/presentationml/2006/main">
  <p:tag name="OTLMARKERSHAPE" val="OTL"/>
</p:tagLst>
</file>

<file path=ppt/tags/tag605.xml><?xml version="1.0" encoding="utf-8"?>
<p:tagLst xmlns:a="http://schemas.openxmlformats.org/drawingml/2006/main" xmlns:r="http://schemas.openxmlformats.org/officeDocument/2006/relationships" xmlns:p="http://schemas.openxmlformats.org/presentationml/2006/main">
  <p:tag name="OTLMARKERSHAPE" val="OTL"/>
</p:tagLst>
</file>

<file path=ppt/tags/tag606.xml><?xml version="1.0" encoding="utf-8"?>
<p:tagLst xmlns:a="http://schemas.openxmlformats.org/drawingml/2006/main" xmlns:r="http://schemas.openxmlformats.org/officeDocument/2006/relationships" xmlns:p="http://schemas.openxmlformats.org/presentationml/2006/main">
  <p:tag name="OTLMARKERSHAPE" val="OTL"/>
</p:tagLst>
</file>

<file path=ppt/tags/tag607.xml><?xml version="1.0" encoding="utf-8"?>
<p:tagLst xmlns:a="http://schemas.openxmlformats.org/drawingml/2006/main" xmlns:r="http://schemas.openxmlformats.org/officeDocument/2006/relationships" xmlns:p="http://schemas.openxmlformats.org/presentationml/2006/main">
  <p:tag name="OTLMARKERSHAPE" val="OTL"/>
</p:tagLst>
</file>

<file path=ppt/tags/tag608.xml><?xml version="1.0" encoding="utf-8"?>
<p:tagLst xmlns:a="http://schemas.openxmlformats.org/drawingml/2006/main" xmlns:r="http://schemas.openxmlformats.org/officeDocument/2006/relationships" xmlns:p="http://schemas.openxmlformats.org/presentationml/2006/main">
  <p:tag name="OTLMARKERSHAPE" val="OTL"/>
</p:tagLst>
</file>

<file path=ppt/tags/tag609.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10.xml><?xml version="1.0" encoding="utf-8"?>
<p:tagLst xmlns:a="http://schemas.openxmlformats.org/drawingml/2006/main" xmlns:r="http://schemas.openxmlformats.org/officeDocument/2006/relationships" xmlns:p="http://schemas.openxmlformats.org/presentationml/2006/main">
  <p:tag name="OTLMARKERSHAPE" val="OTL"/>
</p:tagLst>
</file>

<file path=ppt/tags/tag611.xml><?xml version="1.0" encoding="utf-8"?>
<p:tagLst xmlns:a="http://schemas.openxmlformats.org/drawingml/2006/main" xmlns:r="http://schemas.openxmlformats.org/officeDocument/2006/relationships" xmlns:p="http://schemas.openxmlformats.org/presentationml/2006/main">
  <p:tag name="OTLMARKERSHAPE" val="OTL"/>
</p:tagLst>
</file>

<file path=ppt/tags/tag612.xml><?xml version="1.0" encoding="utf-8"?>
<p:tagLst xmlns:a="http://schemas.openxmlformats.org/drawingml/2006/main" xmlns:r="http://schemas.openxmlformats.org/officeDocument/2006/relationships" xmlns:p="http://schemas.openxmlformats.org/presentationml/2006/main">
  <p:tag name="OTLMARKERSHAPE" val="OTL"/>
</p:tagLst>
</file>

<file path=ppt/tags/tag613.xml><?xml version="1.0" encoding="utf-8"?>
<p:tagLst xmlns:a="http://schemas.openxmlformats.org/drawingml/2006/main" xmlns:r="http://schemas.openxmlformats.org/officeDocument/2006/relationships" xmlns:p="http://schemas.openxmlformats.org/presentationml/2006/main">
  <p:tag name="OTLMARKERSHAPE" val="OTL"/>
</p:tagLst>
</file>

<file path=ppt/tags/tag614.xml><?xml version="1.0" encoding="utf-8"?>
<p:tagLst xmlns:a="http://schemas.openxmlformats.org/drawingml/2006/main" xmlns:r="http://schemas.openxmlformats.org/officeDocument/2006/relationships" xmlns:p="http://schemas.openxmlformats.org/presentationml/2006/main">
  <p:tag name="OTLMARKERSHAPE" val="OTL"/>
</p:tagLst>
</file>

<file path=ppt/tags/tag615.xml><?xml version="1.0" encoding="utf-8"?>
<p:tagLst xmlns:a="http://schemas.openxmlformats.org/drawingml/2006/main" xmlns:r="http://schemas.openxmlformats.org/officeDocument/2006/relationships" xmlns:p="http://schemas.openxmlformats.org/presentationml/2006/main">
  <p:tag name="OTLMARKERSHAPE" val="OTL"/>
</p:tagLst>
</file>

<file path=ppt/tags/tag616.xml><?xml version="1.0" encoding="utf-8"?>
<p:tagLst xmlns:a="http://schemas.openxmlformats.org/drawingml/2006/main" xmlns:r="http://schemas.openxmlformats.org/officeDocument/2006/relationships" xmlns:p="http://schemas.openxmlformats.org/presentationml/2006/main">
  <p:tag name="OTLMARKERSHAPE" val="OTL"/>
</p:tagLst>
</file>

<file path=ppt/tags/tag617.xml><?xml version="1.0" encoding="utf-8"?>
<p:tagLst xmlns:a="http://schemas.openxmlformats.org/drawingml/2006/main" xmlns:r="http://schemas.openxmlformats.org/officeDocument/2006/relationships" xmlns:p="http://schemas.openxmlformats.org/presentationml/2006/main">
  <p:tag name="OTLMARKERSHAPE" val="OTL"/>
</p:tagLst>
</file>

<file path=ppt/tags/tag618.xml><?xml version="1.0" encoding="utf-8"?>
<p:tagLst xmlns:a="http://schemas.openxmlformats.org/drawingml/2006/main" xmlns:r="http://schemas.openxmlformats.org/officeDocument/2006/relationships" xmlns:p="http://schemas.openxmlformats.org/presentationml/2006/main">
  <p:tag name="OTLMARKERSHAPE" val="OTL"/>
</p:tagLst>
</file>

<file path=ppt/tags/tag619.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20.xml><?xml version="1.0" encoding="utf-8"?>
<p:tagLst xmlns:a="http://schemas.openxmlformats.org/drawingml/2006/main" xmlns:r="http://schemas.openxmlformats.org/officeDocument/2006/relationships" xmlns:p="http://schemas.openxmlformats.org/presentationml/2006/main">
  <p:tag name="OTLMARKERSHAPE" val="OTL"/>
</p:tagLst>
</file>

<file path=ppt/tags/tag621.xml><?xml version="1.0" encoding="utf-8"?>
<p:tagLst xmlns:a="http://schemas.openxmlformats.org/drawingml/2006/main" xmlns:r="http://schemas.openxmlformats.org/officeDocument/2006/relationships" xmlns:p="http://schemas.openxmlformats.org/presentationml/2006/main">
  <p:tag name="OTLMARKERSHAPE" val="OTL"/>
</p:tagLst>
</file>

<file path=ppt/tags/tag622.xml><?xml version="1.0" encoding="utf-8"?>
<p:tagLst xmlns:a="http://schemas.openxmlformats.org/drawingml/2006/main" xmlns:r="http://schemas.openxmlformats.org/officeDocument/2006/relationships" xmlns:p="http://schemas.openxmlformats.org/presentationml/2006/main">
  <p:tag name="OTLMARKERSHAPE" val="OTL"/>
</p:tagLst>
</file>

<file path=ppt/tags/tag623.xml><?xml version="1.0" encoding="utf-8"?>
<p:tagLst xmlns:a="http://schemas.openxmlformats.org/drawingml/2006/main" xmlns:r="http://schemas.openxmlformats.org/officeDocument/2006/relationships" xmlns:p="http://schemas.openxmlformats.org/presentationml/2006/main">
  <p:tag name="OTLMARKERSHAPE" val="OTL"/>
</p:tagLst>
</file>

<file path=ppt/tags/tag624.xml><?xml version="1.0" encoding="utf-8"?>
<p:tagLst xmlns:a="http://schemas.openxmlformats.org/drawingml/2006/main" xmlns:r="http://schemas.openxmlformats.org/officeDocument/2006/relationships" xmlns:p="http://schemas.openxmlformats.org/presentationml/2006/main">
  <p:tag name="OTLMARKERSHAPE" val="OTL"/>
</p:tagLst>
</file>

<file path=ppt/tags/tag625.xml><?xml version="1.0" encoding="utf-8"?>
<p:tagLst xmlns:a="http://schemas.openxmlformats.org/drawingml/2006/main" xmlns:r="http://schemas.openxmlformats.org/officeDocument/2006/relationships" xmlns:p="http://schemas.openxmlformats.org/presentationml/2006/main">
  <p:tag name="OTLMARKERSHAPE" val="OTL"/>
</p:tagLst>
</file>

<file path=ppt/tags/tag626.xml><?xml version="1.0" encoding="utf-8"?>
<p:tagLst xmlns:a="http://schemas.openxmlformats.org/drawingml/2006/main" xmlns:r="http://schemas.openxmlformats.org/officeDocument/2006/relationships" xmlns:p="http://schemas.openxmlformats.org/presentationml/2006/main">
  <p:tag name="OTLMARKERSHAPE" val="OTL"/>
</p:tagLst>
</file>

<file path=ppt/tags/tag627.xml><?xml version="1.0" encoding="utf-8"?>
<p:tagLst xmlns:a="http://schemas.openxmlformats.org/drawingml/2006/main" xmlns:r="http://schemas.openxmlformats.org/officeDocument/2006/relationships" xmlns:p="http://schemas.openxmlformats.org/presentationml/2006/main">
  <p:tag name="OTLMARKERSHAPE" val="OTL"/>
</p:tagLst>
</file>

<file path=ppt/tags/tag628.xml><?xml version="1.0" encoding="utf-8"?>
<p:tagLst xmlns:a="http://schemas.openxmlformats.org/drawingml/2006/main" xmlns:r="http://schemas.openxmlformats.org/officeDocument/2006/relationships" xmlns:p="http://schemas.openxmlformats.org/presentationml/2006/main">
  <p:tag name="OTLMARKERSHAPE" val="OTL"/>
</p:tagLst>
</file>

<file path=ppt/tags/tag629.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30.xml><?xml version="1.0" encoding="utf-8"?>
<p:tagLst xmlns:a="http://schemas.openxmlformats.org/drawingml/2006/main" xmlns:r="http://schemas.openxmlformats.org/officeDocument/2006/relationships" xmlns:p="http://schemas.openxmlformats.org/presentationml/2006/main">
  <p:tag name="OTLMARKERSHAPE" val="OTL"/>
</p:tagLst>
</file>

<file path=ppt/tags/tag631.xml><?xml version="1.0" encoding="utf-8"?>
<p:tagLst xmlns:a="http://schemas.openxmlformats.org/drawingml/2006/main" xmlns:r="http://schemas.openxmlformats.org/officeDocument/2006/relationships" xmlns:p="http://schemas.openxmlformats.org/presentationml/2006/main">
  <p:tag name="OTLMARKERSHAPE" val="OTL"/>
</p:tagLst>
</file>

<file path=ppt/tags/tag632.xml><?xml version="1.0" encoding="utf-8"?>
<p:tagLst xmlns:a="http://schemas.openxmlformats.org/drawingml/2006/main" xmlns:r="http://schemas.openxmlformats.org/officeDocument/2006/relationships" xmlns:p="http://schemas.openxmlformats.org/presentationml/2006/main">
  <p:tag name="OTLMARKERSHAPE" val="OTL"/>
</p:tagLst>
</file>

<file path=ppt/tags/tag633.xml><?xml version="1.0" encoding="utf-8"?>
<p:tagLst xmlns:a="http://schemas.openxmlformats.org/drawingml/2006/main" xmlns:r="http://schemas.openxmlformats.org/officeDocument/2006/relationships" xmlns:p="http://schemas.openxmlformats.org/presentationml/2006/main">
  <p:tag name="OTLMARKERSHAPE" val="OTL"/>
</p:tagLst>
</file>

<file path=ppt/tags/tag634.xml><?xml version="1.0" encoding="utf-8"?>
<p:tagLst xmlns:a="http://schemas.openxmlformats.org/drawingml/2006/main" xmlns:r="http://schemas.openxmlformats.org/officeDocument/2006/relationships" xmlns:p="http://schemas.openxmlformats.org/presentationml/2006/main">
  <p:tag name="OTLMARKERSHAPE" val="OTL"/>
</p:tagLst>
</file>

<file path=ppt/tags/tag635.xml><?xml version="1.0" encoding="utf-8"?>
<p:tagLst xmlns:a="http://schemas.openxmlformats.org/drawingml/2006/main" xmlns:r="http://schemas.openxmlformats.org/officeDocument/2006/relationships" xmlns:p="http://schemas.openxmlformats.org/presentationml/2006/main">
  <p:tag name="OTLMARKERSHAPE" val="OTL"/>
</p:tagLst>
</file>

<file path=ppt/tags/tag636.xml><?xml version="1.0" encoding="utf-8"?>
<p:tagLst xmlns:a="http://schemas.openxmlformats.org/drawingml/2006/main" xmlns:r="http://schemas.openxmlformats.org/officeDocument/2006/relationships" xmlns:p="http://schemas.openxmlformats.org/presentationml/2006/main">
  <p:tag name="OTLMARKERSHAPE" val="OTL"/>
</p:tagLst>
</file>

<file path=ppt/tags/tag637.xml><?xml version="1.0" encoding="utf-8"?>
<p:tagLst xmlns:a="http://schemas.openxmlformats.org/drawingml/2006/main" xmlns:r="http://schemas.openxmlformats.org/officeDocument/2006/relationships" xmlns:p="http://schemas.openxmlformats.org/presentationml/2006/main">
  <p:tag name="OTLMARKERSHAPE" val="OTL"/>
</p:tagLst>
</file>

<file path=ppt/tags/tag638.xml><?xml version="1.0" encoding="utf-8"?>
<p:tagLst xmlns:a="http://schemas.openxmlformats.org/drawingml/2006/main" xmlns:r="http://schemas.openxmlformats.org/officeDocument/2006/relationships" xmlns:p="http://schemas.openxmlformats.org/presentationml/2006/main">
  <p:tag name="OTLMARKERSHAPE" val="OTL"/>
</p:tagLst>
</file>

<file path=ppt/tags/tag639.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40.xml><?xml version="1.0" encoding="utf-8"?>
<p:tagLst xmlns:a="http://schemas.openxmlformats.org/drawingml/2006/main" xmlns:r="http://schemas.openxmlformats.org/officeDocument/2006/relationships" xmlns:p="http://schemas.openxmlformats.org/presentationml/2006/main">
  <p:tag name="OTLMARKERSHAPE" val="OTL"/>
</p:tagLst>
</file>

<file path=ppt/tags/tag641.xml><?xml version="1.0" encoding="utf-8"?>
<p:tagLst xmlns:a="http://schemas.openxmlformats.org/drawingml/2006/main" xmlns:r="http://schemas.openxmlformats.org/officeDocument/2006/relationships" xmlns:p="http://schemas.openxmlformats.org/presentationml/2006/main">
  <p:tag name="OTLMARKERSHAPE" val="OTL"/>
</p:tagLst>
</file>

<file path=ppt/tags/tag642.xml><?xml version="1.0" encoding="utf-8"?>
<p:tagLst xmlns:a="http://schemas.openxmlformats.org/drawingml/2006/main" xmlns:r="http://schemas.openxmlformats.org/officeDocument/2006/relationships" xmlns:p="http://schemas.openxmlformats.org/presentationml/2006/main">
  <p:tag name="OTLMARKERSHAPE" val="OTL"/>
</p:tagLst>
</file>

<file path=ppt/tags/tag643.xml><?xml version="1.0" encoding="utf-8"?>
<p:tagLst xmlns:a="http://schemas.openxmlformats.org/drawingml/2006/main" xmlns:r="http://schemas.openxmlformats.org/officeDocument/2006/relationships" xmlns:p="http://schemas.openxmlformats.org/presentationml/2006/main">
  <p:tag name="OTLMARKERSHAPE" val="OTL"/>
</p:tagLst>
</file>

<file path=ppt/tags/tag644.xml><?xml version="1.0" encoding="utf-8"?>
<p:tagLst xmlns:a="http://schemas.openxmlformats.org/drawingml/2006/main" xmlns:r="http://schemas.openxmlformats.org/officeDocument/2006/relationships" xmlns:p="http://schemas.openxmlformats.org/presentationml/2006/main">
  <p:tag name="OTLMARKERSHAPE" val="OTL"/>
</p:tagLst>
</file>

<file path=ppt/tags/tag645.xml><?xml version="1.0" encoding="utf-8"?>
<p:tagLst xmlns:a="http://schemas.openxmlformats.org/drawingml/2006/main" xmlns:r="http://schemas.openxmlformats.org/officeDocument/2006/relationships" xmlns:p="http://schemas.openxmlformats.org/presentationml/2006/main">
  <p:tag name="OTLMARKERSHAPE" val="OTL"/>
</p:tagLst>
</file>

<file path=ppt/tags/tag646.xml><?xml version="1.0" encoding="utf-8"?>
<p:tagLst xmlns:a="http://schemas.openxmlformats.org/drawingml/2006/main" xmlns:r="http://schemas.openxmlformats.org/officeDocument/2006/relationships" xmlns:p="http://schemas.openxmlformats.org/presentationml/2006/main">
  <p:tag name="OTLMARKERSHAPE" val="OTL"/>
</p:tagLst>
</file>

<file path=ppt/tags/tag647.xml><?xml version="1.0" encoding="utf-8"?>
<p:tagLst xmlns:a="http://schemas.openxmlformats.org/drawingml/2006/main" xmlns:r="http://schemas.openxmlformats.org/officeDocument/2006/relationships" xmlns:p="http://schemas.openxmlformats.org/presentationml/2006/main">
  <p:tag name="OTLMARKERSHAPE" val="OTL"/>
</p:tagLst>
</file>

<file path=ppt/tags/tag648.xml><?xml version="1.0" encoding="utf-8"?>
<p:tagLst xmlns:a="http://schemas.openxmlformats.org/drawingml/2006/main" xmlns:r="http://schemas.openxmlformats.org/officeDocument/2006/relationships" xmlns:p="http://schemas.openxmlformats.org/presentationml/2006/main">
  <p:tag name="OTLMARKERSHAPE" val="OTL"/>
</p:tagLst>
</file>

<file path=ppt/tags/tag649.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50.xml><?xml version="1.0" encoding="utf-8"?>
<p:tagLst xmlns:a="http://schemas.openxmlformats.org/drawingml/2006/main" xmlns:r="http://schemas.openxmlformats.org/officeDocument/2006/relationships" xmlns:p="http://schemas.openxmlformats.org/presentationml/2006/main">
  <p:tag name="OTLMARKERSHAPE" val="OTL"/>
</p:tagLst>
</file>

<file path=ppt/tags/tag651.xml><?xml version="1.0" encoding="utf-8"?>
<p:tagLst xmlns:a="http://schemas.openxmlformats.org/drawingml/2006/main" xmlns:r="http://schemas.openxmlformats.org/officeDocument/2006/relationships" xmlns:p="http://schemas.openxmlformats.org/presentationml/2006/main">
  <p:tag name="OTLMARKERSHAPE" val="OTL"/>
</p:tagLst>
</file>

<file path=ppt/tags/tag652.xml><?xml version="1.0" encoding="utf-8"?>
<p:tagLst xmlns:a="http://schemas.openxmlformats.org/drawingml/2006/main" xmlns:r="http://schemas.openxmlformats.org/officeDocument/2006/relationships" xmlns:p="http://schemas.openxmlformats.org/presentationml/2006/main">
  <p:tag name="OTLMARKERSHAPE" val="OTL"/>
</p:tagLst>
</file>

<file path=ppt/tags/tag653.xml><?xml version="1.0" encoding="utf-8"?>
<p:tagLst xmlns:a="http://schemas.openxmlformats.org/drawingml/2006/main" xmlns:r="http://schemas.openxmlformats.org/officeDocument/2006/relationships" xmlns:p="http://schemas.openxmlformats.org/presentationml/2006/main">
  <p:tag name="OTLMARKERSHAPE" val="OTL"/>
</p:tagLst>
</file>

<file path=ppt/tags/tag654.xml><?xml version="1.0" encoding="utf-8"?>
<p:tagLst xmlns:a="http://schemas.openxmlformats.org/drawingml/2006/main" xmlns:r="http://schemas.openxmlformats.org/officeDocument/2006/relationships" xmlns:p="http://schemas.openxmlformats.org/presentationml/2006/main">
  <p:tag name="OTLMARKERSHAPE" val="OTL"/>
</p:tagLst>
</file>

<file path=ppt/tags/tag655.xml><?xml version="1.0" encoding="utf-8"?>
<p:tagLst xmlns:a="http://schemas.openxmlformats.org/drawingml/2006/main" xmlns:r="http://schemas.openxmlformats.org/officeDocument/2006/relationships" xmlns:p="http://schemas.openxmlformats.org/presentationml/2006/main">
  <p:tag name="OTLMARKERSHAPE" val="OTL"/>
</p:tagLst>
</file>

<file path=ppt/tags/tag656.xml><?xml version="1.0" encoding="utf-8"?>
<p:tagLst xmlns:a="http://schemas.openxmlformats.org/drawingml/2006/main" xmlns:r="http://schemas.openxmlformats.org/officeDocument/2006/relationships" xmlns:p="http://schemas.openxmlformats.org/presentationml/2006/main">
  <p:tag name="OTLMARKERSHAPE" val="OTL"/>
</p:tagLst>
</file>

<file path=ppt/tags/tag657.xml><?xml version="1.0" encoding="utf-8"?>
<p:tagLst xmlns:a="http://schemas.openxmlformats.org/drawingml/2006/main" xmlns:r="http://schemas.openxmlformats.org/officeDocument/2006/relationships" xmlns:p="http://schemas.openxmlformats.org/presentationml/2006/main">
  <p:tag name="OTLMARKERSHAPE" val="OTL"/>
</p:tagLst>
</file>

<file path=ppt/tags/tag658.xml><?xml version="1.0" encoding="utf-8"?>
<p:tagLst xmlns:a="http://schemas.openxmlformats.org/drawingml/2006/main" xmlns:r="http://schemas.openxmlformats.org/officeDocument/2006/relationships" xmlns:p="http://schemas.openxmlformats.org/presentationml/2006/main">
  <p:tag name="OTLMARKERSHAPE" val="OTL"/>
</p:tagLst>
</file>

<file path=ppt/tags/tag659.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60.xml><?xml version="1.0" encoding="utf-8"?>
<p:tagLst xmlns:a="http://schemas.openxmlformats.org/drawingml/2006/main" xmlns:r="http://schemas.openxmlformats.org/officeDocument/2006/relationships" xmlns:p="http://schemas.openxmlformats.org/presentationml/2006/main">
  <p:tag name="OTLMARKERSHAPE" val="OTL"/>
</p:tagLst>
</file>

<file path=ppt/tags/tag661.xml><?xml version="1.0" encoding="utf-8"?>
<p:tagLst xmlns:a="http://schemas.openxmlformats.org/drawingml/2006/main" xmlns:r="http://schemas.openxmlformats.org/officeDocument/2006/relationships" xmlns:p="http://schemas.openxmlformats.org/presentationml/2006/main">
  <p:tag name="OTLMARKERSHAPE" val="OTL"/>
</p:tagLst>
</file>

<file path=ppt/tags/tag662.xml><?xml version="1.0" encoding="utf-8"?>
<p:tagLst xmlns:a="http://schemas.openxmlformats.org/drawingml/2006/main" xmlns:r="http://schemas.openxmlformats.org/officeDocument/2006/relationships" xmlns:p="http://schemas.openxmlformats.org/presentationml/2006/main">
  <p:tag name="OTLMARKERSHAPE" val="OTL"/>
</p:tagLst>
</file>

<file path=ppt/tags/tag663.xml><?xml version="1.0" encoding="utf-8"?>
<p:tagLst xmlns:a="http://schemas.openxmlformats.org/drawingml/2006/main" xmlns:r="http://schemas.openxmlformats.org/officeDocument/2006/relationships" xmlns:p="http://schemas.openxmlformats.org/presentationml/2006/main">
  <p:tag name="OTLMARKERSHAPE" val="OTL"/>
</p:tagLst>
</file>

<file path=ppt/tags/tag664.xml><?xml version="1.0" encoding="utf-8"?>
<p:tagLst xmlns:a="http://schemas.openxmlformats.org/drawingml/2006/main" xmlns:r="http://schemas.openxmlformats.org/officeDocument/2006/relationships" xmlns:p="http://schemas.openxmlformats.org/presentationml/2006/main">
  <p:tag name="OTLMARKERSHAPE" val="OTL"/>
</p:tagLst>
</file>

<file path=ppt/tags/tag6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6.xml><?xml version="1.0" encoding="utf-8"?>
<p:tagLst xmlns:a="http://schemas.openxmlformats.org/drawingml/2006/main" xmlns:r="http://schemas.openxmlformats.org/officeDocument/2006/relationships" xmlns:p="http://schemas.openxmlformats.org/presentationml/2006/main">
  <p:tag name="OTLMARKERSHAPE" val="OTL"/>
</p:tagLst>
</file>

<file path=ppt/tags/tag667.xml><?xml version="1.0" encoding="utf-8"?>
<p:tagLst xmlns:a="http://schemas.openxmlformats.org/drawingml/2006/main" xmlns:r="http://schemas.openxmlformats.org/officeDocument/2006/relationships" xmlns:p="http://schemas.openxmlformats.org/presentationml/2006/main">
  <p:tag name="OTLMARKERSHAPE" val="OTL"/>
</p:tagLst>
</file>

<file path=ppt/tags/tag668.xml><?xml version="1.0" encoding="utf-8"?>
<p:tagLst xmlns:a="http://schemas.openxmlformats.org/drawingml/2006/main" xmlns:r="http://schemas.openxmlformats.org/officeDocument/2006/relationships" xmlns:p="http://schemas.openxmlformats.org/presentationml/2006/main">
  <p:tag name="OTLMARKERSHAPE" val="OTL"/>
</p:tagLst>
</file>

<file path=ppt/tags/tag669.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70.xml><?xml version="1.0" encoding="utf-8"?>
<p:tagLst xmlns:a="http://schemas.openxmlformats.org/drawingml/2006/main" xmlns:r="http://schemas.openxmlformats.org/officeDocument/2006/relationships" xmlns:p="http://schemas.openxmlformats.org/presentationml/2006/main">
  <p:tag name="OTLMARKERSHAPE" val="OTL"/>
</p:tagLst>
</file>

<file path=ppt/tags/tag671.xml><?xml version="1.0" encoding="utf-8"?>
<p:tagLst xmlns:a="http://schemas.openxmlformats.org/drawingml/2006/main" xmlns:r="http://schemas.openxmlformats.org/officeDocument/2006/relationships" xmlns:p="http://schemas.openxmlformats.org/presentationml/2006/main">
  <p:tag name="OTLMARKERSHAPE" val="OTL"/>
</p:tagLst>
</file>

<file path=ppt/tags/tag672.xml><?xml version="1.0" encoding="utf-8"?>
<p:tagLst xmlns:a="http://schemas.openxmlformats.org/drawingml/2006/main" xmlns:r="http://schemas.openxmlformats.org/officeDocument/2006/relationships" xmlns:p="http://schemas.openxmlformats.org/presentationml/2006/main">
  <p:tag name="OTLMARKERSHAPE" val="OTL"/>
</p:tagLst>
</file>

<file path=ppt/tags/tag673.xml><?xml version="1.0" encoding="utf-8"?>
<p:tagLst xmlns:a="http://schemas.openxmlformats.org/drawingml/2006/main" xmlns:r="http://schemas.openxmlformats.org/officeDocument/2006/relationships" xmlns:p="http://schemas.openxmlformats.org/presentationml/2006/main">
  <p:tag name="OTLMARKERSHAPE" val="OTL"/>
</p:tagLst>
</file>

<file path=ppt/tags/tag674.xml><?xml version="1.0" encoding="utf-8"?>
<p:tagLst xmlns:a="http://schemas.openxmlformats.org/drawingml/2006/main" xmlns:r="http://schemas.openxmlformats.org/officeDocument/2006/relationships" xmlns:p="http://schemas.openxmlformats.org/presentationml/2006/main">
  <p:tag name="OTLMARKERSHAPE" val="OTL"/>
</p:tagLst>
</file>

<file path=ppt/tags/tag675.xml><?xml version="1.0" encoding="utf-8"?>
<p:tagLst xmlns:a="http://schemas.openxmlformats.org/drawingml/2006/main" xmlns:r="http://schemas.openxmlformats.org/officeDocument/2006/relationships" xmlns:p="http://schemas.openxmlformats.org/presentationml/2006/main">
  <p:tag name="OTLMARKERSHAPE" val="OTL"/>
</p:tagLst>
</file>

<file path=ppt/tags/tag676.xml><?xml version="1.0" encoding="utf-8"?>
<p:tagLst xmlns:a="http://schemas.openxmlformats.org/drawingml/2006/main" xmlns:r="http://schemas.openxmlformats.org/officeDocument/2006/relationships" xmlns:p="http://schemas.openxmlformats.org/presentationml/2006/main">
  <p:tag name="OTLMARKERSHAPE" val="OTL"/>
</p:tagLst>
</file>

<file path=ppt/tags/tag677.xml><?xml version="1.0" encoding="utf-8"?>
<p:tagLst xmlns:a="http://schemas.openxmlformats.org/drawingml/2006/main" xmlns:r="http://schemas.openxmlformats.org/officeDocument/2006/relationships" xmlns:p="http://schemas.openxmlformats.org/presentationml/2006/main">
  <p:tag name="OTLMARKERSHAPE" val="OTL"/>
</p:tagLst>
</file>

<file path=ppt/tags/tag678.xml><?xml version="1.0" encoding="utf-8"?>
<p:tagLst xmlns:a="http://schemas.openxmlformats.org/drawingml/2006/main" xmlns:r="http://schemas.openxmlformats.org/officeDocument/2006/relationships" xmlns:p="http://schemas.openxmlformats.org/presentationml/2006/main">
  <p:tag name="OTLMARKERSHAPE" val="OTL"/>
</p:tagLst>
</file>

<file path=ppt/tags/tag679.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80.xml><?xml version="1.0" encoding="utf-8"?>
<p:tagLst xmlns:a="http://schemas.openxmlformats.org/drawingml/2006/main" xmlns:r="http://schemas.openxmlformats.org/officeDocument/2006/relationships" xmlns:p="http://schemas.openxmlformats.org/presentationml/2006/main">
  <p:tag name="OTLMARKERSHAPE" val="OTL"/>
</p:tagLst>
</file>

<file path=ppt/tags/tag681.xml><?xml version="1.0" encoding="utf-8"?>
<p:tagLst xmlns:a="http://schemas.openxmlformats.org/drawingml/2006/main" xmlns:r="http://schemas.openxmlformats.org/officeDocument/2006/relationships" xmlns:p="http://schemas.openxmlformats.org/presentationml/2006/main">
  <p:tag name="OTLMARKERSHAPE" val="OTL"/>
</p:tagLst>
</file>

<file path=ppt/tags/tag682.xml><?xml version="1.0" encoding="utf-8"?>
<p:tagLst xmlns:a="http://schemas.openxmlformats.org/drawingml/2006/main" xmlns:r="http://schemas.openxmlformats.org/officeDocument/2006/relationships" xmlns:p="http://schemas.openxmlformats.org/presentationml/2006/main">
  <p:tag name="OTLMARKERSHAPE" val="OTL"/>
</p:tagLst>
</file>

<file path=ppt/tags/tag683.xml><?xml version="1.0" encoding="utf-8"?>
<p:tagLst xmlns:a="http://schemas.openxmlformats.org/drawingml/2006/main" xmlns:r="http://schemas.openxmlformats.org/officeDocument/2006/relationships" xmlns:p="http://schemas.openxmlformats.org/presentationml/2006/main">
  <p:tag name="OTLMARKERSHAPE" val="OTL"/>
</p:tagLst>
</file>

<file path=ppt/tags/tag684.xml><?xml version="1.0" encoding="utf-8"?>
<p:tagLst xmlns:a="http://schemas.openxmlformats.org/drawingml/2006/main" xmlns:r="http://schemas.openxmlformats.org/officeDocument/2006/relationships" xmlns:p="http://schemas.openxmlformats.org/presentationml/2006/main">
  <p:tag name="OTLMARKERSHAPE" val="OTL"/>
</p:tagLst>
</file>

<file path=ppt/tags/tag685.xml><?xml version="1.0" encoding="utf-8"?>
<p:tagLst xmlns:a="http://schemas.openxmlformats.org/drawingml/2006/main" xmlns:r="http://schemas.openxmlformats.org/officeDocument/2006/relationships" xmlns:p="http://schemas.openxmlformats.org/presentationml/2006/main">
  <p:tag name="OTLMARKERSHAPE" val="OTL"/>
</p:tagLst>
</file>

<file path=ppt/tags/tag686.xml><?xml version="1.0" encoding="utf-8"?>
<p:tagLst xmlns:a="http://schemas.openxmlformats.org/drawingml/2006/main" xmlns:r="http://schemas.openxmlformats.org/officeDocument/2006/relationships" xmlns:p="http://schemas.openxmlformats.org/presentationml/2006/main">
  <p:tag name="OTLMARKERSHAPE" val="OTL"/>
</p:tagLst>
</file>

<file path=ppt/tags/tag687.xml><?xml version="1.0" encoding="utf-8"?>
<p:tagLst xmlns:a="http://schemas.openxmlformats.org/drawingml/2006/main" xmlns:r="http://schemas.openxmlformats.org/officeDocument/2006/relationships" xmlns:p="http://schemas.openxmlformats.org/presentationml/2006/main">
  <p:tag name="OTLMARKERSHAPE" val="OTL"/>
</p:tagLst>
</file>

<file path=ppt/tags/tag688.xml><?xml version="1.0" encoding="utf-8"?>
<p:tagLst xmlns:a="http://schemas.openxmlformats.org/drawingml/2006/main" xmlns:r="http://schemas.openxmlformats.org/officeDocument/2006/relationships" xmlns:p="http://schemas.openxmlformats.org/presentationml/2006/main">
  <p:tag name="OTLMARKERSHAPE" val="OTL"/>
</p:tagLst>
</file>

<file path=ppt/tags/tag689.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690.xml><?xml version="1.0" encoding="utf-8"?>
<p:tagLst xmlns:a="http://schemas.openxmlformats.org/drawingml/2006/main" xmlns:r="http://schemas.openxmlformats.org/officeDocument/2006/relationships" xmlns:p="http://schemas.openxmlformats.org/presentationml/2006/main">
  <p:tag name="OTLMARKERSHAPE" val="OTL"/>
</p:tagLst>
</file>

<file path=ppt/tags/tag691.xml><?xml version="1.0" encoding="utf-8"?>
<p:tagLst xmlns:a="http://schemas.openxmlformats.org/drawingml/2006/main" xmlns:r="http://schemas.openxmlformats.org/officeDocument/2006/relationships" xmlns:p="http://schemas.openxmlformats.org/presentationml/2006/main">
  <p:tag name="OTLMARKERSHAPE" val="OTL"/>
</p:tagLst>
</file>

<file path=ppt/tags/tag692.xml><?xml version="1.0" encoding="utf-8"?>
<p:tagLst xmlns:a="http://schemas.openxmlformats.org/drawingml/2006/main" xmlns:r="http://schemas.openxmlformats.org/officeDocument/2006/relationships" xmlns:p="http://schemas.openxmlformats.org/presentationml/2006/main">
  <p:tag name="OTLMARKERSHAPE" val="OTL"/>
</p:tagLst>
</file>

<file path=ppt/tags/tag693.xml><?xml version="1.0" encoding="utf-8"?>
<p:tagLst xmlns:a="http://schemas.openxmlformats.org/drawingml/2006/main" xmlns:r="http://schemas.openxmlformats.org/officeDocument/2006/relationships" xmlns:p="http://schemas.openxmlformats.org/presentationml/2006/main">
  <p:tag name="OTLMARKERSHAPE" val="OTL"/>
</p:tagLst>
</file>

<file path=ppt/tags/tag694.xml><?xml version="1.0" encoding="utf-8"?>
<p:tagLst xmlns:a="http://schemas.openxmlformats.org/drawingml/2006/main" xmlns:r="http://schemas.openxmlformats.org/officeDocument/2006/relationships" xmlns:p="http://schemas.openxmlformats.org/presentationml/2006/main">
  <p:tag name="OTLMARKERSHAPE" val="OTL"/>
</p:tagLst>
</file>

<file path=ppt/tags/tag695.xml><?xml version="1.0" encoding="utf-8"?>
<p:tagLst xmlns:a="http://schemas.openxmlformats.org/drawingml/2006/main" xmlns:r="http://schemas.openxmlformats.org/officeDocument/2006/relationships" xmlns:p="http://schemas.openxmlformats.org/presentationml/2006/main">
  <p:tag name="OTLMARKERSHAPE" val="OTL"/>
</p:tagLst>
</file>

<file path=ppt/tags/tag696.xml><?xml version="1.0" encoding="utf-8"?>
<p:tagLst xmlns:a="http://schemas.openxmlformats.org/drawingml/2006/main" xmlns:r="http://schemas.openxmlformats.org/officeDocument/2006/relationships" xmlns:p="http://schemas.openxmlformats.org/presentationml/2006/main">
  <p:tag name="OTLMARKERSHAPE" val="OTL"/>
</p:tagLst>
</file>

<file path=ppt/tags/tag697.xml><?xml version="1.0" encoding="utf-8"?>
<p:tagLst xmlns:a="http://schemas.openxmlformats.org/drawingml/2006/main" xmlns:r="http://schemas.openxmlformats.org/officeDocument/2006/relationships" xmlns:p="http://schemas.openxmlformats.org/presentationml/2006/main">
  <p:tag name="OTLMARKERSHAPE" val="OTL"/>
</p:tagLst>
</file>

<file path=ppt/tags/tag698.xml><?xml version="1.0" encoding="utf-8"?>
<p:tagLst xmlns:a="http://schemas.openxmlformats.org/drawingml/2006/main" xmlns:r="http://schemas.openxmlformats.org/officeDocument/2006/relationships" xmlns:p="http://schemas.openxmlformats.org/presentationml/2006/main">
  <p:tag name="OTLMARKERSHAPE" val="OTL"/>
</p:tagLst>
</file>

<file path=ppt/tags/tag69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00.xml><?xml version="1.0" encoding="utf-8"?>
<p:tagLst xmlns:a="http://schemas.openxmlformats.org/drawingml/2006/main" xmlns:r="http://schemas.openxmlformats.org/officeDocument/2006/relationships" xmlns:p="http://schemas.openxmlformats.org/presentationml/2006/main">
  <p:tag name="OTLMARKERSHAPE" val="OTL"/>
</p:tagLst>
</file>

<file path=ppt/tags/tag701.xml><?xml version="1.0" encoding="utf-8"?>
<p:tagLst xmlns:a="http://schemas.openxmlformats.org/drawingml/2006/main" xmlns:r="http://schemas.openxmlformats.org/officeDocument/2006/relationships" xmlns:p="http://schemas.openxmlformats.org/presentationml/2006/main">
  <p:tag name="OTLMARKERSHAPE" val="OTL"/>
</p:tagLst>
</file>

<file path=ppt/tags/tag702.xml><?xml version="1.0" encoding="utf-8"?>
<p:tagLst xmlns:a="http://schemas.openxmlformats.org/drawingml/2006/main" xmlns:r="http://schemas.openxmlformats.org/officeDocument/2006/relationships" xmlns:p="http://schemas.openxmlformats.org/presentationml/2006/main">
  <p:tag name="OTLMARKERSHAPE" val="OTL"/>
</p:tagLst>
</file>

<file path=ppt/tags/tag703.xml><?xml version="1.0" encoding="utf-8"?>
<p:tagLst xmlns:a="http://schemas.openxmlformats.org/drawingml/2006/main" xmlns:r="http://schemas.openxmlformats.org/officeDocument/2006/relationships" xmlns:p="http://schemas.openxmlformats.org/presentationml/2006/main">
  <p:tag name="OTLMARKERSHAPE" val="OTL"/>
</p:tagLst>
</file>

<file path=ppt/tags/tag704.xml><?xml version="1.0" encoding="utf-8"?>
<p:tagLst xmlns:a="http://schemas.openxmlformats.org/drawingml/2006/main" xmlns:r="http://schemas.openxmlformats.org/officeDocument/2006/relationships" xmlns:p="http://schemas.openxmlformats.org/presentationml/2006/main">
  <p:tag name="OTLMARKERSHAPE" val="OTL"/>
</p:tagLst>
</file>

<file path=ppt/tags/tag705.xml><?xml version="1.0" encoding="utf-8"?>
<p:tagLst xmlns:a="http://schemas.openxmlformats.org/drawingml/2006/main" xmlns:r="http://schemas.openxmlformats.org/officeDocument/2006/relationships" xmlns:p="http://schemas.openxmlformats.org/presentationml/2006/main">
  <p:tag name="OTLMARKERSHAPE" val="OTL"/>
</p:tagLst>
</file>

<file path=ppt/tags/tag706.xml><?xml version="1.0" encoding="utf-8"?>
<p:tagLst xmlns:a="http://schemas.openxmlformats.org/drawingml/2006/main" xmlns:r="http://schemas.openxmlformats.org/officeDocument/2006/relationships" xmlns:p="http://schemas.openxmlformats.org/presentationml/2006/main">
  <p:tag name="OTLMARKERSHAPE" val="OTL"/>
</p:tagLst>
</file>

<file path=ppt/tags/tag707.xml><?xml version="1.0" encoding="utf-8"?>
<p:tagLst xmlns:a="http://schemas.openxmlformats.org/drawingml/2006/main" xmlns:r="http://schemas.openxmlformats.org/officeDocument/2006/relationships" xmlns:p="http://schemas.openxmlformats.org/presentationml/2006/main">
  <p:tag name="OTLMARKERSHAPE" val="OTL"/>
</p:tagLst>
</file>

<file path=ppt/tags/tag708.xml><?xml version="1.0" encoding="utf-8"?>
<p:tagLst xmlns:a="http://schemas.openxmlformats.org/drawingml/2006/main" xmlns:r="http://schemas.openxmlformats.org/officeDocument/2006/relationships" xmlns:p="http://schemas.openxmlformats.org/presentationml/2006/main">
  <p:tag name="OTLMARKERSHAPE" val="OTL"/>
</p:tagLst>
</file>

<file path=ppt/tags/tag709.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MARKERSHAPE" val="OTL"/>
</p:tagLst>
</file>

<file path=ppt/tags/tag710.xml><?xml version="1.0" encoding="utf-8"?>
<p:tagLst xmlns:a="http://schemas.openxmlformats.org/drawingml/2006/main" xmlns:r="http://schemas.openxmlformats.org/officeDocument/2006/relationships" xmlns:p="http://schemas.openxmlformats.org/presentationml/2006/main">
  <p:tag name="OTLMARKERSHAPE" val="OTL"/>
</p:tagLst>
</file>

<file path=ppt/tags/tag711.xml><?xml version="1.0" encoding="utf-8"?>
<p:tagLst xmlns:a="http://schemas.openxmlformats.org/drawingml/2006/main" xmlns:r="http://schemas.openxmlformats.org/officeDocument/2006/relationships" xmlns:p="http://schemas.openxmlformats.org/presentationml/2006/main">
  <p:tag name="OTLMARKERSHAPE" val="OTL"/>
</p:tagLst>
</file>

<file path=ppt/tags/tag712.xml><?xml version="1.0" encoding="utf-8"?>
<p:tagLst xmlns:a="http://schemas.openxmlformats.org/drawingml/2006/main" xmlns:r="http://schemas.openxmlformats.org/officeDocument/2006/relationships" xmlns:p="http://schemas.openxmlformats.org/presentationml/2006/main">
  <p:tag name="OTLMARKERSHAPE" val="OTL"/>
</p:tagLst>
</file>

<file path=ppt/tags/tag713.xml><?xml version="1.0" encoding="utf-8"?>
<p:tagLst xmlns:a="http://schemas.openxmlformats.org/drawingml/2006/main" xmlns:r="http://schemas.openxmlformats.org/officeDocument/2006/relationships" xmlns:p="http://schemas.openxmlformats.org/presentationml/2006/main">
  <p:tag name="OTLMARKERSHAPE" val="OTL"/>
</p:tagLst>
</file>

<file path=ppt/tags/tag714.xml><?xml version="1.0" encoding="utf-8"?>
<p:tagLst xmlns:a="http://schemas.openxmlformats.org/drawingml/2006/main" xmlns:r="http://schemas.openxmlformats.org/officeDocument/2006/relationships" xmlns:p="http://schemas.openxmlformats.org/presentationml/2006/main">
  <p:tag name="OTLMARKERSHAPE" val="OTL"/>
</p:tagLst>
</file>

<file path=ppt/tags/tag715.xml><?xml version="1.0" encoding="utf-8"?>
<p:tagLst xmlns:a="http://schemas.openxmlformats.org/drawingml/2006/main" xmlns:r="http://schemas.openxmlformats.org/officeDocument/2006/relationships" xmlns:p="http://schemas.openxmlformats.org/presentationml/2006/main">
  <p:tag name="OTLMARKERSHAPE" val="OTL"/>
</p:tagLst>
</file>

<file path=ppt/tags/tag716.xml><?xml version="1.0" encoding="utf-8"?>
<p:tagLst xmlns:a="http://schemas.openxmlformats.org/drawingml/2006/main" xmlns:r="http://schemas.openxmlformats.org/officeDocument/2006/relationships" xmlns:p="http://schemas.openxmlformats.org/presentationml/2006/main">
  <p:tag name="OTLMARKERSHAPE" val="OTL"/>
</p:tagLst>
</file>

<file path=ppt/tags/tag717.xml><?xml version="1.0" encoding="utf-8"?>
<p:tagLst xmlns:a="http://schemas.openxmlformats.org/drawingml/2006/main" xmlns:r="http://schemas.openxmlformats.org/officeDocument/2006/relationships" xmlns:p="http://schemas.openxmlformats.org/presentationml/2006/main">
  <p:tag name="OTLMARKERSHAPE" val="OTL"/>
</p:tagLst>
</file>

<file path=ppt/tags/tag718.xml><?xml version="1.0" encoding="utf-8"?>
<p:tagLst xmlns:a="http://schemas.openxmlformats.org/drawingml/2006/main" xmlns:r="http://schemas.openxmlformats.org/officeDocument/2006/relationships" xmlns:p="http://schemas.openxmlformats.org/presentationml/2006/main">
  <p:tag name="OTLMARKERSHAPE" val="OTL"/>
</p:tagLst>
</file>

<file path=ppt/tags/tag719.xml><?xml version="1.0" encoding="utf-8"?>
<p:tagLst xmlns:a="http://schemas.openxmlformats.org/drawingml/2006/main" xmlns:r="http://schemas.openxmlformats.org/officeDocument/2006/relationships" xmlns:p="http://schemas.openxmlformats.org/presentationml/2006/main">
  <p:tag name="OTLMARKERSHAPE" val="OTL"/>
</p:tagLst>
</file>

<file path=ppt/tags/tag72.xml><?xml version="1.0" encoding="utf-8"?>
<p:tagLst xmlns:a="http://schemas.openxmlformats.org/drawingml/2006/main" xmlns:r="http://schemas.openxmlformats.org/officeDocument/2006/relationships" xmlns:p="http://schemas.openxmlformats.org/presentationml/2006/main">
  <p:tag name="OTLMARKERSHAPE" val="OTL"/>
</p:tagLst>
</file>

<file path=ppt/tags/tag720.xml><?xml version="1.0" encoding="utf-8"?>
<p:tagLst xmlns:a="http://schemas.openxmlformats.org/drawingml/2006/main" xmlns:r="http://schemas.openxmlformats.org/officeDocument/2006/relationships" xmlns:p="http://schemas.openxmlformats.org/presentationml/2006/main">
  <p:tag name="OTLMARKERSHAPE" val="OTL"/>
</p:tagLst>
</file>

<file path=ppt/tags/tag721.xml><?xml version="1.0" encoding="utf-8"?>
<p:tagLst xmlns:a="http://schemas.openxmlformats.org/drawingml/2006/main" xmlns:r="http://schemas.openxmlformats.org/officeDocument/2006/relationships" xmlns:p="http://schemas.openxmlformats.org/presentationml/2006/main">
  <p:tag name="OTLMARKERSHAPE" val="OTL"/>
</p:tagLst>
</file>

<file path=ppt/tags/tag722.xml><?xml version="1.0" encoding="utf-8"?>
<p:tagLst xmlns:a="http://schemas.openxmlformats.org/drawingml/2006/main" xmlns:r="http://schemas.openxmlformats.org/officeDocument/2006/relationships" xmlns:p="http://schemas.openxmlformats.org/presentationml/2006/main">
  <p:tag name="OTLMARKERSHAPE" val="OTL"/>
</p:tagLst>
</file>

<file path=ppt/tags/tag723.xml><?xml version="1.0" encoding="utf-8"?>
<p:tagLst xmlns:a="http://schemas.openxmlformats.org/drawingml/2006/main" xmlns:r="http://schemas.openxmlformats.org/officeDocument/2006/relationships" xmlns:p="http://schemas.openxmlformats.org/presentationml/2006/main">
  <p:tag name="OTLMARKERSHAPE" val="OTL"/>
</p:tagLst>
</file>

<file path=ppt/tags/tag724.xml><?xml version="1.0" encoding="utf-8"?>
<p:tagLst xmlns:a="http://schemas.openxmlformats.org/drawingml/2006/main" xmlns:r="http://schemas.openxmlformats.org/officeDocument/2006/relationships" xmlns:p="http://schemas.openxmlformats.org/presentationml/2006/main">
  <p:tag name="OTLMARKERSHAPE" val="OTL"/>
</p:tagLst>
</file>

<file path=ppt/tags/tag725.xml><?xml version="1.0" encoding="utf-8"?>
<p:tagLst xmlns:a="http://schemas.openxmlformats.org/drawingml/2006/main" xmlns:r="http://schemas.openxmlformats.org/officeDocument/2006/relationships" xmlns:p="http://schemas.openxmlformats.org/presentationml/2006/main">
  <p:tag name="OTLMARKERSHAPE" val="OTL"/>
</p:tagLst>
</file>

<file path=ppt/tags/tag726.xml><?xml version="1.0" encoding="utf-8"?>
<p:tagLst xmlns:a="http://schemas.openxmlformats.org/drawingml/2006/main" xmlns:r="http://schemas.openxmlformats.org/officeDocument/2006/relationships" xmlns:p="http://schemas.openxmlformats.org/presentationml/2006/main">
  <p:tag name="OTLMARKERSHAPE" val="OTL"/>
</p:tagLst>
</file>

<file path=ppt/tags/tag727.xml><?xml version="1.0" encoding="utf-8"?>
<p:tagLst xmlns:a="http://schemas.openxmlformats.org/drawingml/2006/main" xmlns:r="http://schemas.openxmlformats.org/officeDocument/2006/relationships" xmlns:p="http://schemas.openxmlformats.org/presentationml/2006/main">
  <p:tag name="OTLMARKERSHAPE" val="OTL"/>
</p:tagLst>
</file>

<file path=ppt/tags/tag728.xml><?xml version="1.0" encoding="utf-8"?>
<p:tagLst xmlns:a="http://schemas.openxmlformats.org/drawingml/2006/main" xmlns:r="http://schemas.openxmlformats.org/officeDocument/2006/relationships" xmlns:p="http://schemas.openxmlformats.org/presentationml/2006/main">
  <p:tag name="OTLMARKERSHAPE" val="OTL"/>
</p:tagLst>
</file>

<file path=ppt/tags/tag729.xml><?xml version="1.0" encoding="utf-8"?>
<p:tagLst xmlns:a="http://schemas.openxmlformats.org/drawingml/2006/main" xmlns:r="http://schemas.openxmlformats.org/officeDocument/2006/relationships" xmlns:p="http://schemas.openxmlformats.org/presentationml/2006/main">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MARKERSHAPE" val="OTL"/>
</p:tagLst>
</file>

<file path=ppt/tags/tag730.xml><?xml version="1.0" encoding="utf-8"?>
<p:tagLst xmlns:a="http://schemas.openxmlformats.org/drawingml/2006/main" xmlns:r="http://schemas.openxmlformats.org/officeDocument/2006/relationships" xmlns:p="http://schemas.openxmlformats.org/presentationml/2006/main">
  <p:tag name="OTLMARKERSHAPE" val="OTL"/>
</p:tagLst>
</file>

<file path=ppt/tags/tag731.xml><?xml version="1.0" encoding="utf-8"?>
<p:tagLst xmlns:a="http://schemas.openxmlformats.org/drawingml/2006/main" xmlns:r="http://schemas.openxmlformats.org/officeDocument/2006/relationships" xmlns:p="http://schemas.openxmlformats.org/presentationml/2006/main">
  <p:tag name="OTLMARKERSHAPE" val="OTL"/>
</p:tagLst>
</file>

<file path=ppt/tags/tag732.xml><?xml version="1.0" encoding="utf-8"?>
<p:tagLst xmlns:a="http://schemas.openxmlformats.org/drawingml/2006/main" xmlns:r="http://schemas.openxmlformats.org/officeDocument/2006/relationships" xmlns:p="http://schemas.openxmlformats.org/presentationml/2006/main">
  <p:tag name="OTLMARKERSHAPE" val="OTL"/>
</p:tagLst>
</file>

<file path=ppt/tags/tag733.xml><?xml version="1.0" encoding="utf-8"?>
<p:tagLst xmlns:a="http://schemas.openxmlformats.org/drawingml/2006/main" xmlns:r="http://schemas.openxmlformats.org/officeDocument/2006/relationships" xmlns:p="http://schemas.openxmlformats.org/presentationml/2006/main">
  <p:tag name="OTLMARKERSHAPE" val="OTL"/>
</p:tagLst>
</file>

<file path=ppt/tags/tag734.xml><?xml version="1.0" encoding="utf-8"?>
<p:tagLst xmlns:a="http://schemas.openxmlformats.org/drawingml/2006/main" xmlns:r="http://schemas.openxmlformats.org/officeDocument/2006/relationships" xmlns:p="http://schemas.openxmlformats.org/presentationml/2006/main">
  <p:tag name="OTLMARKERSHAPE" val="OTL"/>
</p:tagLst>
</file>

<file path=ppt/tags/tag735.xml><?xml version="1.0" encoding="utf-8"?>
<p:tagLst xmlns:a="http://schemas.openxmlformats.org/drawingml/2006/main" xmlns:r="http://schemas.openxmlformats.org/officeDocument/2006/relationships" xmlns:p="http://schemas.openxmlformats.org/presentationml/2006/main">
  <p:tag name="OTLMARKERSHAPE" val="OTL"/>
</p:tagLst>
</file>

<file path=ppt/tags/tag736.xml><?xml version="1.0" encoding="utf-8"?>
<p:tagLst xmlns:a="http://schemas.openxmlformats.org/drawingml/2006/main" xmlns:r="http://schemas.openxmlformats.org/officeDocument/2006/relationships" xmlns:p="http://schemas.openxmlformats.org/presentationml/2006/main">
  <p:tag name="OTLMARKERSHAPE" val="OTL"/>
</p:tagLst>
</file>

<file path=ppt/tags/tag737.xml><?xml version="1.0" encoding="utf-8"?>
<p:tagLst xmlns:a="http://schemas.openxmlformats.org/drawingml/2006/main" xmlns:r="http://schemas.openxmlformats.org/officeDocument/2006/relationships" xmlns:p="http://schemas.openxmlformats.org/presentationml/2006/main">
  <p:tag name="OTLMARKERSHAPE" val="OTL"/>
</p:tagLst>
</file>

<file path=ppt/tags/tag738.xml><?xml version="1.0" encoding="utf-8"?>
<p:tagLst xmlns:a="http://schemas.openxmlformats.org/drawingml/2006/main" xmlns:r="http://schemas.openxmlformats.org/officeDocument/2006/relationships" xmlns:p="http://schemas.openxmlformats.org/presentationml/2006/main">
  <p:tag name="OTLMARKERSHAPE" val="OTL"/>
</p:tagLst>
</file>

<file path=ppt/tags/tag739.xml><?xml version="1.0" encoding="utf-8"?>
<p:tagLst xmlns:a="http://schemas.openxmlformats.org/drawingml/2006/main" xmlns:r="http://schemas.openxmlformats.org/officeDocument/2006/relationships" xmlns:p="http://schemas.openxmlformats.org/presentationml/2006/main">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MARKERSHAPE" val="OTL"/>
</p:tagLst>
</file>

<file path=ppt/tags/tag740.xml><?xml version="1.0" encoding="utf-8"?>
<p:tagLst xmlns:a="http://schemas.openxmlformats.org/drawingml/2006/main" xmlns:r="http://schemas.openxmlformats.org/officeDocument/2006/relationships" xmlns:p="http://schemas.openxmlformats.org/presentationml/2006/main">
  <p:tag name="OTLMARKERSHAPE" val="OTL"/>
</p:tagLst>
</file>

<file path=ppt/tags/tag741.xml><?xml version="1.0" encoding="utf-8"?>
<p:tagLst xmlns:a="http://schemas.openxmlformats.org/drawingml/2006/main" xmlns:r="http://schemas.openxmlformats.org/officeDocument/2006/relationships" xmlns:p="http://schemas.openxmlformats.org/presentationml/2006/main">
  <p:tag name="OTLMARKERSHAPE" val="OTL"/>
</p:tagLst>
</file>

<file path=ppt/tags/tag742.xml><?xml version="1.0" encoding="utf-8"?>
<p:tagLst xmlns:a="http://schemas.openxmlformats.org/drawingml/2006/main" xmlns:r="http://schemas.openxmlformats.org/officeDocument/2006/relationships" xmlns:p="http://schemas.openxmlformats.org/presentationml/2006/main">
  <p:tag name="OTLMARKERSHAPE" val="OTL"/>
</p:tagLst>
</file>

<file path=ppt/tags/tag743.xml><?xml version="1.0" encoding="utf-8"?>
<p:tagLst xmlns:a="http://schemas.openxmlformats.org/drawingml/2006/main" xmlns:r="http://schemas.openxmlformats.org/officeDocument/2006/relationships" xmlns:p="http://schemas.openxmlformats.org/presentationml/2006/main">
  <p:tag name="OTLMARKERSHAPE" val="OTL"/>
</p:tagLst>
</file>

<file path=ppt/tags/tag744.xml><?xml version="1.0" encoding="utf-8"?>
<p:tagLst xmlns:a="http://schemas.openxmlformats.org/drawingml/2006/main" xmlns:r="http://schemas.openxmlformats.org/officeDocument/2006/relationships" xmlns:p="http://schemas.openxmlformats.org/presentationml/2006/main">
  <p:tag name="OTLMARKERSHAPE" val="OTL"/>
</p:tagLst>
</file>

<file path=ppt/tags/tag745.xml><?xml version="1.0" encoding="utf-8"?>
<p:tagLst xmlns:a="http://schemas.openxmlformats.org/drawingml/2006/main" xmlns:r="http://schemas.openxmlformats.org/officeDocument/2006/relationships" xmlns:p="http://schemas.openxmlformats.org/presentationml/2006/main">
  <p:tag name="OTLMARKERSHAPE" val="OTL"/>
</p:tagLst>
</file>

<file path=ppt/tags/tag746.xml><?xml version="1.0" encoding="utf-8"?>
<p:tagLst xmlns:a="http://schemas.openxmlformats.org/drawingml/2006/main" xmlns:r="http://schemas.openxmlformats.org/officeDocument/2006/relationships" xmlns:p="http://schemas.openxmlformats.org/presentationml/2006/main">
  <p:tag name="OTLMARKERSHAPE" val="OTL"/>
</p:tagLst>
</file>

<file path=ppt/tags/tag747.xml><?xml version="1.0" encoding="utf-8"?>
<p:tagLst xmlns:a="http://schemas.openxmlformats.org/drawingml/2006/main" xmlns:r="http://schemas.openxmlformats.org/officeDocument/2006/relationships" xmlns:p="http://schemas.openxmlformats.org/presentationml/2006/main">
  <p:tag name="OTLMARKERSHAPE" val="OTL"/>
</p:tagLst>
</file>

<file path=ppt/tags/tag748.xml><?xml version="1.0" encoding="utf-8"?>
<p:tagLst xmlns:a="http://schemas.openxmlformats.org/drawingml/2006/main" xmlns:r="http://schemas.openxmlformats.org/officeDocument/2006/relationships" xmlns:p="http://schemas.openxmlformats.org/presentationml/2006/main">
  <p:tag name="OTLMARKERSHAPE" val="OTL"/>
</p:tagLst>
</file>

<file path=ppt/tags/tag749.xml><?xml version="1.0" encoding="utf-8"?>
<p:tagLst xmlns:a="http://schemas.openxmlformats.org/drawingml/2006/main" xmlns:r="http://schemas.openxmlformats.org/officeDocument/2006/relationships" xmlns:p="http://schemas.openxmlformats.org/presentationml/2006/main">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MARKERSHAPE" val="OTL"/>
</p:tagLst>
</file>

<file path=ppt/tags/tag750.xml><?xml version="1.0" encoding="utf-8"?>
<p:tagLst xmlns:a="http://schemas.openxmlformats.org/drawingml/2006/main" xmlns:r="http://schemas.openxmlformats.org/officeDocument/2006/relationships" xmlns:p="http://schemas.openxmlformats.org/presentationml/2006/main">
  <p:tag name="OTLMARKERSHAPE" val="OTL"/>
</p:tagLst>
</file>

<file path=ppt/tags/tag751.xml><?xml version="1.0" encoding="utf-8"?>
<p:tagLst xmlns:a="http://schemas.openxmlformats.org/drawingml/2006/main" xmlns:r="http://schemas.openxmlformats.org/officeDocument/2006/relationships" xmlns:p="http://schemas.openxmlformats.org/presentationml/2006/main">
  <p:tag name="OTLMARKERSHAPE" val="OTL"/>
</p:tagLst>
</file>

<file path=ppt/tags/tag752.xml><?xml version="1.0" encoding="utf-8"?>
<p:tagLst xmlns:a="http://schemas.openxmlformats.org/drawingml/2006/main" xmlns:r="http://schemas.openxmlformats.org/officeDocument/2006/relationships" xmlns:p="http://schemas.openxmlformats.org/presentationml/2006/main">
  <p:tag name="OTLMARKERSHAPE" val="OTL"/>
</p:tagLst>
</file>

<file path=ppt/tags/tag753.xml><?xml version="1.0" encoding="utf-8"?>
<p:tagLst xmlns:a="http://schemas.openxmlformats.org/drawingml/2006/main" xmlns:r="http://schemas.openxmlformats.org/officeDocument/2006/relationships" xmlns:p="http://schemas.openxmlformats.org/presentationml/2006/main">
  <p:tag name="OTLMARKERSHAPE" val="OTL"/>
</p:tagLst>
</file>

<file path=ppt/tags/tag754.xml><?xml version="1.0" encoding="utf-8"?>
<p:tagLst xmlns:a="http://schemas.openxmlformats.org/drawingml/2006/main" xmlns:r="http://schemas.openxmlformats.org/officeDocument/2006/relationships" xmlns:p="http://schemas.openxmlformats.org/presentationml/2006/main">
  <p:tag name="OTLMARKERSHAPE" val="OTL"/>
</p:tagLst>
</file>

<file path=ppt/tags/tag755.xml><?xml version="1.0" encoding="utf-8"?>
<p:tagLst xmlns:a="http://schemas.openxmlformats.org/drawingml/2006/main" xmlns:r="http://schemas.openxmlformats.org/officeDocument/2006/relationships" xmlns:p="http://schemas.openxmlformats.org/presentationml/2006/main">
  <p:tag name="OTLMARKERSHAPE" val="OTL"/>
</p:tagLst>
</file>

<file path=ppt/tags/tag756.xml><?xml version="1.0" encoding="utf-8"?>
<p:tagLst xmlns:a="http://schemas.openxmlformats.org/drawingml/2006/main" xmlns:r="http://schemas.openxmlformats.org/officeDocument/2006/relationships" xmlns:p="http://schemas.openxmlformats.org/presentationml/2006/main">
  <p:tag name="OTLMARKERSHAPE" val="OTL"/>
</p:tagLst>
</file>

<file path=ppt/tags/tag757.xml><?xml version="1.0" encoding="utf-8"?>
<p:tagLst xmlns:a="http://schemas.openxmlformats.org/drawingml/2006/main" xmlns:r="http://schemas.openxmlformats.org/officeDocument/2006/relationships" xmlns:p="http://schemas.openxmlformats.org/presentationml/2006/main">
  <p:tag name="OTLMARKERSHAPE" val="OTL"/>
</p:tagLst>
</file>

<file path=ppt/tags/tag758.xml><?xml version="1.0" encoding="utf-8"?>
<p:tagLst xmlns:a="http://schemas.openxmlformats.org/drawingml/2006/main" xmlns:r="http://schemas.openxmlformats.org/officeDocument/2006/relationships" xmlns:p="http://schemas.openxmlformats.org/presentationml/2006/main">
  <p:tag name="OTLMARKERSHAPE" val="OTL"/>
</p:tagLst>
</file>

<file path=ppt/tags/tag759.xml><?xml version="1.0" encoding="utf-8"?>
<p:tagLst xmlns:a="http://schemas.openxmlformats.org/drawingml/2006/main" xmlns:r="http://schemas.openxmlformats.org/officeDocument/2006/relationships" xmlns:p="http://schemas.openxmlformats.org/presentationml/2006/main">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MARKERSHAPE" val="OTL"/>
</p:tagLst>
</file>

<file path=ppt/tags/tag760.xml><?xml version="1.0" encoding="utf-8"?>
<p:tagLst xmlns:a="http://schemas.openxmlformats.org/drawingml/2006/main" xmlns:r="http://schemas.openxmlformats.org/officeDocument/2006/relationships" xmlns:p="http://schemas.openxmlformats.org/presentationml/2006/main">
  <p:tag name="OTLMARKERSHAPE" val="OTL"/>
</p:tagLst>
</file>

<file path=ppt/tags/tag761.xml><?xml version="1.0" encoding="utf-8"?>
<p:tagLst xmlns:a="http://schemas.openxmlformats.org/drawingml/2006/main" xmlns:r="http://schemas.openxmlformats.org/officeDocument/2006/relationships" xmlns:p="http://schemas.openxmlformats.org/presentationml/2006/main">
  <p:tag name="OTLMARKERSHAPE" val="OTL"/>
</p:tagLst>
</file>

<file path=ppt/tags/tag762.xml><?xml version="1.0" encoding="utf-8"?>
<p:tagLst xmlns:a="http://schemas.openxmlformats.org/drawingml/2006/main" xmlns:r="http://schemas.openxmlformats.org/officeDocument/2006/relationships" xmlns:p="http://schemas.openxmlformats.org/presentationml/2006/main">
  <p:tag name="OTLMARKERSHAPE" val="OTL"/>
</p:tagLst>
</file>

<file path=ppt/tags/tag763.xml><?xml version="1.0" encoding="utf-8"?>
<p:tagLst xmlns:a="http://schemas.openxmlformats.org/drawingml/2006/main" xmlns:r="http://schemas.openxmlformats.org/officeDocument/2006/relationships" xmlns:p="http://schemas.openxmlformats.org/presentationml/2006/main">
  <p:tag name="OTLMARKERSHAPE" val="OTL"/>
</p:tagLst>
</file>

<file path=ppt/tags/tag764.xml><?xml version="1.0" encoding="utf-8"?>
<p:tagLst xmlns:a="http://schemas.openxmlformats.org/drawingml/2006/main" xmlns:r="http://schemas.openxmlformats.org/officeDocument/2006/relationships" xmlns:p="http://schemas.openxmlformats.org/presentationml/2006/main">
  <p:tag name="OTLMARKERSHAPE" val="OTL"/>
</p:tagLst>
</file>

<file path=ppt/tags/tag765.xml><?xml version="1.0" encoding="utf-8"?>
<p:tagLst xmlns:a="http://schemas.openxmlformats.org/drawingml/2006/main" xmlns:r="http://schemas.openxmlformats.org/officeDocument/2006/relationships" xmlns:p="http://schemas.openxmlformats.org/presentationml/2006/main">
  <p:tag name="OTLMARKERSHAPE" val="OTL"/>
</p:tagLst>
</file>

<file path=ppt/tags/tag766.xml><?xml version="1.0" encoding="utf-8"?>
<p:tagLst xmlns:a="http://schemas.openxmlformats.org/drawingml/2006/main" xmlns:r="http://schemas.openxmlformats.org/officeDocument/2006/relationships" xmlns:p="http://schemas.openxmlformats.org/presentationml/2006/main">
  <p:tag name="OTLMARKERSHAPE" val="OTL"/>
</p:tagLst>
</file>

<file path=ppt/tags/tag767.xml><?xml version="1.0" encoding="utf-8"?>
<p:tagLst xmlns:a="http://schemas.openxmlformats.org/drawingml/2006/main" xmlns:r="http://schemas.openxmlformats.org/officeDocument/2006/relationships" xmlns:p="http://schemas.openxmlformats.org/presentationml/2006/main">
  <p:tag name="OTLMARKERSHAPE" val="OTL"/>
</p:tagLst>
</file>

<file path=ppt/tags/tag768.xml><?xml version="1.0" encoding="utf-8"?>
<p:tagLst xmlns:a="http://schemas.openxmlformats.org/drawingml/2006/main" xmlns:r="http://schemas.openxmlformats.org/officeDocument/2006/relationships" xmlns:p="http://schemas.openxmlformats.org/presentationml/2006/main">
  <p:tag name="OTLMARKERSHAPE" val="OTL"/>
</p:tagLst>
</file>

<file path=ppt/tags/tag769.xml><?xml version="1.0" encoding="utf-8"?>
<p:tagLst xmlns:a="http://schemas.openxmlformats.org/drawingml/2006/main" xmlns:r="http://schemas.openxmlformats.org/officeDocument/2006/relationships" xmlns:p="http://schemas.openxmlformats.org/presentationml/2006/main">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MARKERSHAPE" val="OTL"/>
</p:tagLst>
</file>

<file path=ppt/tags/tag770.xml><?xml version="1.0" encoding="utf-8"?>
<p:tagLst xmlns:a="http://schemas.openxmlformats.org/drawingml/2006/main" xmlns:r="http://schemas.openxmlformats.org/officeDocument/2006/relationships" xmlns:p="http://schemas.openxmlformats.org/presentationml/2006/main">
  <p:tag name="OTLMARKERSHAPE" val="OTL"/>
</p:tagLst>
</file>

<file path=ppt/tags/tag771.xml><?xml version="1.0" encoding="utf-8"?>
<p:tagLst xmlns:a="http://schemas.openxmlformats.org/drawingml/2006/main" xmlns:r="http://schemas.openxmlformats.org/officeDocument/2006/relationships" xmlns:p="http://schemas.openxmlformats.org/presentationml/2006/main">
  <p:tag name="OTLMARKERSHAPE" val="OTL"/>
</p:tagLst>
</file>

<file path=ppt/tags/tag772.xml><?xml version="1.0" encoding="utf-8"?>
<p:tagLst xmlns:a="http://schemas.openxmlformats.org/drawingml/2006/main" xmlns:r="http://schemas.openxmlformats.org/officeDocument/2006/relationships" xmlns:p="http://schemas.openxmlformats.org/presentationml/2006/main">
  <p:tag name="OTLMARKERSHAPE" val="OTL"/>
</p:tagLst>
</file>

<file path=ppt/tags/tag773.xml><?xml version="1.0" encoding="utf-8"?>
<p:tagLst xmlns:a="http://schemas.openxmlformats.org/drawingml/2006/main" xmlns:r="http://schemas.openxmlformats.org/officeDocument/2006/relationships" xmlns:p="http://schemas.openxmlformats.org/presentationml/2006/main">
  <p:tag name="OTLMARKERSHAPE" val="OTL"/>
</p:tagLst>
</file>

<file path=ppt/tags/tag774.xml><?xml version="1.0" encoding="utf-8"?>
<p:tagLst xmlns:a="http://schemas.openxmlformats.org/drawingml/2006/main" xmlns:r="http://schemas.openxmlformats.org/officeDocument/2006/relationships" xmlns:p="http://schemas.openxmlformats.org/presentationml/2006/main">
  <p:tag name="OTLMARKERSHAPE" val="OTL"/>
</p:tagLst>
</file>

<file path=ppt/tags/tag775.xml><?xml version="1.0" encoding="utf-8"?>
<p:tagLst xmlns:a="http://schemas.openxmlformats.org/drawingml/2006/main" xmlns:r="http://schemas.openxmlformats.org/officeDocument/2006/relationships" xmlns:p="http://schemas.openxmlformats.org/presentationml/2006/main">
  <p:tag name="OTLMARKERSHAPE" val="OTL"/>
</p:tagLst>
</file>

<file path=ppt/tags/tag776.xml><?xml version="1.0" encoding="utf-8"?>
<p:tagLst xmlns:a="http://schemas.openxmlformats.org/drawingml/2006/main" xmlns:r="http://schemas.openxmlformats.org/officeDocument/2006/relationships" xmlns:p="http://schemas.openxmlformats.org/presentationml/2006/main">
  <p:tag name="OTLMARKERSHAPE" val="OTL"/>
</p:tagLst>
</file>

<file path=ppt/tags/tag777.xml><?xml version="1.0" encoding="utf-8"?>
<p:tagLst xmlns:a="http://schemas.openxmlformats.org/drawingml/2006/main" xmlns:r="http://schemas.openxmlformats.org/officeDocument/2006/relationships" xmlns:p="http://schemas.openxmlformats.org/presentationml/2006/main">
  <p:tag name="OTLMARKERSHAPE" val="OTL"/>
</p:tagLst>
</file>

<file path=ppt/tags/tag778.xml><?xml version="1.0" encoding="utf-8"?>
<p:tagLst xmlns:a="http://schemas.openxmlformats.org/drawingml/2006/main" xmlns:r="http://schemas.openxmlformats.org/officeDocument/2006/relationships" xmlns:p="http://schemas.openxmlformats.org/presentationml/2006/main">
  <p:tag name="OTLMARKERSHAPE" val="OTL"/>
</p:tagLst>
</file>

<file path=ppt/tags/tag779.xml><?xml version="1.0" encoding="utf-8"?>
<p:tagLst xmlns:a="http://schemas.openxmlformats.org/drawingml/2006/main" xmlns:r="http://schemas.openxmlformats.org/officeDocument/2006/relationships" xmlns:p="http://schemas.openxmlformats.org/presentationml/2006/main">
  <p:tag name="OTLMARKERSHAPE" val="OTL"/>
</p:tagLst>
</file>

<file path=ppt/tags/tag78.xml><?xml version="1.0" encoding="utf-8"?>
<p:tagLst xmlns:a="http://schemas.openxmlformats.org/drawingml/2006/main" xmlns:r="http://schemas.openxmlformats.org/officeDocument/2006/relationships" xmlns:p="http://schemas.openxmlformats.org/presentationml/2006/main">
  <p:tag name="OTLMARKERSHAPE" val="OTL"/>
</p:tagLst>
</file>

<file path=ppt/tags/tag780.xml><?xml version="1.0" encoding="utf-8"?>
<p:tagLst xmlns:a="http://schemas.openxmlformats.org/drawingml/2006/main" xmlns:r="http://schemas.openxmlformats.org/officeDocument/2006/relationships" xmlns:p="http://schemas.openxmlformats.org/presentationml/2006/main">
  <p:tag name="OTLMARKERSHAPE" val="OTL"/>
</p:tagLst>
</file>

<file path=ppt/tags/tag781.xml><?xml version="1.0" encoding="utf-8"?>
<p:tagLst xmlns:a="http://schemas.openxmlformats.org/drawingml/2006/main" xmlns:r="http://schemas.openxmlformats.org/officeDocument/2006/relationships" xmlns:p="http://schemas.openxmlformats.org/presentationml/2006/main">
  <p:tag name="OTLMARKERSHAPE" val="OTL"/>
</p:tagLst>
</file>

<file path=ppt/tags/tag782.xml><?xml version="1.0" encoding="utf-8"?>
<p:tagLst xmlns:a="http://schemas.openxmlformats.org/drawingml/2006/main" xmlns:r="http://schemas.openxmlformats.org/officeDocument/2006/relationships" xmlns:p="http://schemas.openxmlformats.org/presentationml/2006/main">
  <p:tag name="OTLMARKERSHAPE" val="OTL"/>
</p:tagLst>
</file>

<file path=ppt/tags/tag783.xml><?xml version="1.0" encoding="utf-8"?>
<p:tagLst xmlns:a="http://schemas.openxmlformats.org/drawingml/2006/main" xmlns:r="http://schemas.openxmlformats.org/officeDocument/2006/relationships" xmlns:p="http://schemas.openxmlformats.org/presentationml/2006/main">
  <p:tag name="OTLMARKERSHAPE" val="OTL"/>
</p:tagLst>
</file>

<file path=ppt/tags/tag784.xml><?xml version="1.0" encoding="utf-8"?>
<p:tagLst xmlns:a="http://schemas.openxmlformats.org/drawingml/2006/main" xmlns:r="http://schemas.openxmlformats.org/officeDocument/2006/relationships" xmlns:p="http://schemas.openxmlformats.org/presentationml/2006/main">
  <p:tag name="OTLMARKERSHAPE" val="OTL"/>
</p:tagLst>
</file>

<file path=ppt/tags/tag785.xml><?xml version="1.0" encoding="utf-8"?>
<p:tagLst xmlns:a="http://schemas.openxmlformats.org/drawingml/2006/main" xmlns:r="http://schemas.openxmlformats.org/officeDocument/2006/relationships" xmlns:p="http://schemas.openxmlformats.org/presentationml/2006/main">
  <p:tag name="OTLMARKERSHAPE" val="OTL"/>
</p:tagLst>
</file>

<file path=ppt/tags/tag786.xml><?xml version="1.0" encoding="utf-8"?>
<p:tagLst xmlns:a="http://schemas.openxmlformats.org/drawingml/2006/main" xmlns:r="http://schemas.openxmlformats.org/officeDocument/2006/relationships" xmlns:p="http://schemas.openxmlformats.org/presentationml/2006/main">
  <p:tag name="OTLMARKERSHAPE" val="OTL"/>
</p:tagLst>
</file>

<file path=ppt/tags/tag787.xml><?xml version="1.0" encoding="utf-8"?>
<p:tagLst xmlns:a="http://schemas.openxmlformats.org/drawingml/2006/main" xmlns:r="http://schemas.openxmlformats.org/officeDocument/2006/relationships" xmlns:p="http://schemas.openxmlformats.org/presentationml/2006/main">
  <p:tag name="OTLMARKERSHAPE" val="OTL"/>
</p:tagLst>
</file>

<file path=ppt/tags/tag788.xml><?xml version="1.0" encoding="utf-8"?>
<p:tagLst xmlns:a="http://schemas.openxmlformats.org/drawingml/2006/main" xmlns:r="http://schemas.openxmlformats.org/officeDocument/2006/relationships" xmlns:p="http://schemas.openxmlformats.org/presentationml/2006/main">
  <p:tag name="OTLMARKERSHAPE" val="OTL"/>
</p:tagLst>
</file>

<file path=ppt/tags/tag789.xml><?xml version="1.0" encoding="utf-8"?>
<p:tagLst xmlns:a="http://schemas.openxmlformats.org/drawingml/2006/main" xmlns:r="http://schemas.openxmlformats.org/officeDocument/2006/relationships" xmlns:p="http://schemas.openxmlformats.org/presentationml/2006/main">
  <p:tag name="OTLMARKERSHAPE" val="OTL"/>
</p:tagLst>
</file>

<file path=ppt/tags/tag79.xml><?xml version="1.0" encoding="utf-8"?>
<p:tagLst xmlns:a="http://schemas.openxmlformats.org/drawingml/2006/main" xmlns:r="http://schemas.openxmlformats.org/officeDocument/2006/relationships" xmlns:p="http://schemas.openxmlformats.org/presentationml/2006/main">
  <p:tag name="OTLMARKERSHAPE" val="OTL"/>
</p:tagLst>
</file>

<file path=ppt/tags/tag790.xml><?xml version="1.0" encoding="utf-8"?>
<p:tagLst xmlns:a="http://schemas.openxmlformats.org/drawingml/2006/main" xmlns:r="http://schemas.openxmlformats.org/officeDocument/2006/relationships" xmlns:p="http://schemas.openxmlformats.org/presentationml/2006/main">
  <p:tag name="OTLMARKERSHAPE" val="OTL"/>
</p:tagLst>
</file>

<file path=ppt/tags/tag791.xml><?xml version="1.0" encoding="utf-8"?>
<p:tagLst xmlns:a="http://schemas.openxmlformats.org/drawingml/2006/main" xmlns:r="http://schemas.openxmlformats.org/officeDocument/2006/relationships" xmlns:p="http://schemas.openxmlformats.org/presentationml/2006/main">
  <p:tag name="OTLMARKERSHAPE" val="OTL"/>
</p:tagLst>
</file>

<file path=ppt/tags/tag792.xml><?xml version="1.0" encoding="utf-8"?>
<p:tagLst xmlns:a="http://schemas.openxmlformats.org/drawingml/2006/main" xmlns:r="http://schemas.openxmlformats.org/officeDocument/2006/relationships" xmlns:p="http://schemas.openxmlformats.org/presentationml/2006/main">
  <p:tag name="OTLMARKERSHAPE" val="OTL"/>
</p:tagLst>
</file>

<file path=ppt/tags/tag793.xml><?xml version="1.0" encoding="utf-8"?>
<p:tagLst xmlns:a="http://schemas.openxmlformats.org/drawingml/2006/main" xmlns:r="http://schemas.openxmlformats.org/officeDocument/2006/relationships" xmlns:p="http://schemas.openxmlformats.org/presentationml/2006/main">
  <p:tag name="OTLMARKERSHAPE" val="OTL"/>
</p:tagLst>
</file>

<file path=ppt/tags/tag794.xml><?xml version="1.0" encoding="utf-8"?>
<p:tagLst xmlns:a="http://schemas.openxmlformats.org/drawingml/2006/main" xmlns:r="http://schemas.openxmlformats.org/officeDocument/2006/relationships" xmlns:p="http://schemas.openxmlformats.org/presentationml/2006/main">
  <p:tag name="OTLMARKERSHAPE" val="OTL"/>
</p:tagLst>
</file>

<file path=ppt/tags/tag795.xml><?xml version="1.0" encoding="utf-8"?>
<p:tagLst xmlns:a="http://schemas.openxmlformats.org/drawingml/2006/main" xmlns:r="http://schemas.openxmlformats.org/officeDocument/2006/relationships" xmlns:p="http://schemas.openxmlformats.org/presentationml/2006/main">
  <p:tag name="OTLMARKERSHAPE" val="OTL"/>
</p:tagLst>
</file>

<file path=ppt/tags/tag796.xml><?xml version="1.0" encoding="utf-8"?>
<p:tagLst xmlns:a="http://schemas.openxmlformats.org/drawingml/2006/main" xmlns:r="http://schemas.openxmlformats.org/officeDocument/2006/relationships" xmlns:p="http://schemas.openxmlformats.org/presentationml/2006/main">
  <p:tag name="OTLMARKERSHAPE" val="OTL"/>
</p:tagLst>
</file>

<file path=ppt/tags/tag797.xml><?xml version="1.0" encoding="utf-8"?>
<p:tagLst xmlns:a="http://schemas.openxmlformats.org/drawingml/2006/main" xmlns:r="http://schemas.openxmlformats.org/officeDocument/2006/relationships" xmlns:p="http://schemas.openxmlformats.org/presentationml/2006/main">
  <p:tag name="OTLMARKERSHAPE" val="OTL"/>
</p:tagLst>
</file>

<file path=ppt/tags/tag798.xml><?xml version="1.0" encoding="utf-8"?>
<p:tagLst xmlns:a="http://schemas.openxmlformats.org/drawingml/2006/main" xmlns:r="http://schemas.openxmlformats.org/officeDocument/2006/relationships" xmlns:p="http://schemas.openxmlformats.org/presentationml/2006/main">
  <p:tag name="OTLMARKERSHAPE" val="OTL"/>
</p:tagLst>
</file>

<file path=ppt/tags/tag799.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80.xml><?xml version="1.0" encoding="utf-8"?>
<p:tagLst xmlns:a="http://schemas.openxmlformats.org/drawingml/2006/main" xmlns:r="http://schemas.openxmlformats.org/officeDocument/2006/relationships" xmlns:p="http://schemas.openxmlformats.org/presentationml/2006/main">
  <p:tag name="OTLMARKERSHAPE" val="OTL"/>
</p:tagLst>
</file>

<file path=ppt/tags/tag800.xml><?xml version="1.0" encoding="utf-8"?>
<p:tagLst xmlns:a="http://schemas.openxmlformats.org/drawingml/2006/main" xmlns:r="http://schemas.openxmlformats.org/officeDocument/2006/relationships" xmlns:p="http://schemas.openxmlformats.org/presentationml/2006/main">
  <p:tag name="OTLMARKERSHAPE" val="OTL"/>
</p:tagLst>
</file>

<file path=ppt/tags/tag801.xml><?xml version="1.0" encoding="utf-8"?>
<p:tagLst xmlns:a="http://schemas.openxmlformats.org/drawingml/2006/main" xmlns:r="http://schemas.openxmlformats.org/officeDocument/2006/relationships" xmlns:p="http://schemas.openxmlformats.org/presentationml/2006/main">
  <p:tag name="OTLMARKERSHAPE" val="OTL"/>
</p:tagLst>
</file>

<file path=ppt/tags/tag802.xml><?xml version="1.0" encoding="utf-8"?>
<p:tagLst xmlns:a="http://schemas.openxmlformats.org/drawingml/2006/main" xmlns:r="http://schemas.openxmlformats.org/officeDocument/2006/relationships" xmlns:p="http://schemas.openxmlformats.org/presentationml/2006/main">
  <p:tag name="OTLMARKERSHAPE" val="OTL"/>
</p:tagLst>
</file>

<file path=ppt/tags/tag803.xml><?xml version="1.0" encoding="utf-8"?>
<p:tagLst xmlns:a="http://schemas.openxmlformats.org/drawingml/2006/main" xmlns:r="http://schemas.openxmlformats.org/officeDocument/2006/relationships" xmlns:p="http://schemas.openxmlformats.org/presentationml/2006/main">
  <p:tag name="OTLMARKERSHAPE" val="OTL"/>
</p:tagLst>
</file>

<file path=ppt/tags/tag804.xml><?xml version="1.0" encoding="utf-8"?>
<p:tagLst xmlns:a="http://schemas.openxmlformats.org/drawingml/2006/main" xmlns:r="http://schemas.openxmlformats.org/officeDocument/2006/relationships" xmlns:p="http://schemas.openxmlformats.org/presentationml/2006/main">
  <p:tag name="OTLMARKERSHAPE" val="OTL"/>
</p:tagLst>
</file>

<file path=ppt/tags/tag805.xml><?xml version="1.0" encoding="utf-8"?>
<p:tagLst xmlns:a="http://schemas.openxmlformats.org/drawingml/2006/main" xmlns:r="http://schemas.openxmlformats.org/officeDocument/2006/relationships" xmlns:p="http://schemas.openxmlformats.org/presentationml/2006/main">
  <p:tag name="OTLMARKERSHAPE" val="OTL"/>
</p:tagLst>
</file>

<file path=ppt/tags/tag806.xml><?xml version="1.0" encoding="utf-8"?>
<p:tagLst xmlns:a="http://schemas.openxmlformats.org/drawingml/2006/main" xmlns:r="http://schemas.openxmlformats.org/officeDocument/2006/relationships" xmlns:p="http://schemas.openxmlformats.org/presentationml/2006/main">
  <p:tag name="OTLMARKERSHAPE" val="OTL"/>
</p:tagLst>
</file>

<file path=ppt/tags/tag807.xml><?xml version="1.0" encoding="utf-8"?>
<p:tagLst xmlns:a="http://schemas.openxmlformats.org/drawingml/2006/main" xmlns:r="http://schemas.openxmlformats.org/officeDocument/2006/relationships" xmlns:p="http://schemas.openxmlformats.org/presentationml/2006/main">
  <p:tag name="OTLMARKERSHAPE" val="OTL"/>
</p:tagLst>
</file>

<file path=ppt/tags/tag808.xml><?xml version="1.0" encoding="utf-8"?>
<p:tagLst xmlns:a="http://schemas.openxmlformats.org/drawingml/2006/main" xmlns:r="http://schemas.openxmlformats.org/officeDocument/2006/relationships" xmlns:p="http://schemas.openxmlformats.org/presentationml/2006/main">
  <p:tag name="OTLMARKERSHAPE" val="OTL"/>
</p:tagLst>
</file>

<file path=ppt/tags/tag809.xml><?xml version="1.0" encoding="utf-8"?>
<p:tagLst xmlns:a="http://schemas.openxmlformats.org/drawingml/2006/main" xmlns:r="http://schemas.openxmlformats.org/officeDocument/2006/relationships" xmlns:p="http://schemas.openxmlformats.org/presentationml/2006/main">
  <p:tag name="OTLMARKERSHAPE" val="OTL"/>
</p:tagLst>
</file>

<file path=ppt/tags/tag81.xml><?xml version="1.0" encoding="utf-8"?>
<p:tagLst xmlns:a="http://schemas.openxmlformats.org/drawingml/2006/main" xmlns:r="http://schemas.openxmlformats.org/officeDocument/2006/relationships" xmlns:p="http://schemas.openxmlformats.org/presentationml/2006/main">
  <p:tag name="OTLMARKERSHAPE" val="OTL"/>
</p:tagLst>
</file>

<file path=ppt/tags/tag810.xml><?xml version="1.0" encoding="utf-8"?>
<p:tagLst xmlns:a="http://schemas.openxmlformats.org/drawingml/2006/main" xmlns:r="http://schemas.openxmlformats.org/officeDocument/2006/relationships" xmlns:p="http://schemas.openxmlformats.org/presentationml/2006/main">
  <p:tag name="OTLMARKERSHAPE" val="OTL"/>
</p:tagLst>
</file>

<file path=ppt/tags/tag811.xml><?xml version="1.0" encoding="utf-8"?>
<p:tagLst xmlns:a="http://schemas.openxmlformats.org/drawingml/2006/main" xmlns:r="http://schemas.openxmlformats.org/officeDocument/2006/relationships" xmlns:p="http://schemas.openxmlformats.org/presentationml/2006/main">
  <p:tag name="OTLMARKERSHAPE" val="OTL"/>
</p:tagLst>
</file>

<file path=ppt/tags/tag812.xml><?xml version="1.0" encoding="utf-8"?>
<p:tagLst xmlns:a="http://schemas.openxmlformats.org/drawingml/2006/main" xmlns:r="http://schemas.openxmlformats.org/officeDocument/2006/relationships" xmlns:p="http://schemas.openxmlformats.org/presentationml/2006/main">
  <p:tag name="OTLMARKERSHAPE" val="OTL"/>
</p:tagLst>
</file>

<file path=ppt/tags/tag813.xml><?xml version="1.0" encoding="utf-8"?>
<p:tagLst xmlns:a="http://schemas.openxmlformats.org/drawingml/2006/main" xmlns:r="http://schemas.openxmlformats.org/officeDocument/2006/relationships" xmlns:p="http://schemas.openxmlformats.org/presentationml/2006/main">
  <p:tag name="OTLMARKERSHAPE" val="OTL"/>
</p:tagLst>
</file>

<file path=ppt/tags/tag814.xml><?xml version="1.0" encoding="utf-8"?>
<p:tagLst xmlns:a="http://schemas.openxmlformats.org/drawingml/2006/main" xmlns:r="http://schemas.openxmlformats.org/officeDocument/2006/relationships" xmlns:p="http://schemas.openxmlformats.org/presentationml/2006/main">
  <p:tag name="OTLMARKERSHAPE" val="OTL"/>
</p:tagLst>
</file>

<file path=ppt/tags/tag815.xml><?xml version="1.0" encoding="utf-8"?>
<p:tagLst xmlns:a="http://schemas.openxmlformats.org/drawingml/2006/main" xmlns:r="http://schemas.openxmlformats.org/officeDocument/2006/relationships" xmlns:p="http://schemas.openxmlformats.org/presentationml/2006/main">
  <p:tag name="OTLMARKERSHAPE" val="OTL"/>
</p:tagLst>
</file>

<file path=ppt/tags/tag816.xml><?xml version="1.0" encoding="utf-8"?>
<p:tagLst xmlns:a="http://schemas.openxmlformats.org/drawingml/2006/main" xmlns:r="http://schemas.openxmlformats.org/officeDocument/2006/relationships" xmlns:p="http://schemas.openxmlformats.org/presentationml/2006/main">
  <p:tag name="OTLMARKERSHAPE" val="OTL"/>
</p:tagLst>
</file>

<file path=ppt/tags/tag817.xml><?xml version="1.0" encoding="utf-8"?>
<p:tagLst xmlns:a="http://schemas.openxmlformats.org/drawingml/2006/main" xmlns:r="http://schemas.openxmlformats.org/officeDocument/2006/relationships" xmlns:p="http://schemas.openxmlformats.org/presentationml/2006/main">
  <p:tag name="OTLMARKERSHAPE" val="OTL"/>
</p:tagLst>
</file>

<file path=ppt/tags/tag818.xml><?xml version="1.0" encoding="utf-8"?>
<p:tagLst xmlns:a="http://schemas.openxmlformats.org/drawingml/2006/main" xmlns:r="http://schemas.openxmlformats.org/officeDocument/2006/relationships" xmlns:p="http://schemas.openxmlformats.org/presentationml/2006/main">
  <p:tag name="OTLMARKERSHAPE" val="OTL"/>
</p:tagLst>
</file>

<file path=ppt/tags/tag819.xml><?xml version="1.0" encoding="utf-8"?>
<p:tagLst xmlns:a="http://schemas.openxmlformats.org/drawingml/2006/main" xmlns:r="http://schemas.openxmlformats.org/officeDocument/2006/relationships" xmlns:p="http://schemas.openxmlformats.org/presentationml/2006/main">
  <p:tag name="OTLMARKERSHAPE" val="OTL"/>
</p:tagLst>
</file>

<file path=ppt/tags/tag82.xml><?xml version="1.0" encoding="utf-8"?>
<p:tagLst xmlns:a="http://schemas.openxmlformats.org/drawingml/2006/main" xmlns:r="http://schemas.openxmlformats.org/officeDocument/2006/relationships" xmlns:p="http://schemas.openxmlformats.org/presentationml/2006/main">
  <p:tag name="OTLMARKERSHAPE" val="OTL"/>
</p:tagLst>
</file>

<file path=ppt/tags/tag820.xml><?xml version="1.0" encoding="utf-8"?>
<p:tagLst xmlns:a="http://schemas.openxmlformats.org/drawingml/2006/main" xmlns:r="http://schemas.openxmlformats.org/officeDocument/2006/relationships" xmlns:p="http://schemas.openxmlformats.org/presentationml/2006/main">
  <p:tag name="OTLMARKERSHAPE" val="OTL"/>
</p:tagLst>
</file>

<file path=ppt/tags/tag821.xml><?xml version="1.0" encoding="utf-8"?>
<p:tagLst xmlns:a="http://schemas.openxmlformats.org/drawingml/2006/main" xmlns:r="http://schemas.openxmlformats.org/officeDocument/2006/relationships" xmlns:p="http://schemas.openxmlformats.org/presentationml/2006/main">
  <p:tag name="OTLMARKERSHAPE" val="OTL"/>
</p:tagLst>
</file>

<file path=ppt/tags/tag822.xml><?xml version="1.0" encoding="utf-8"?>
<p:tagLst xmlns:a="http://schemas.openxmlformats.org/drawingml/2006/main" xmlns:r="http://schemas.openxmlformats.org/officeDocument/2006/relationships" xmlns:p="http://schemas.openxmlformats.org/presentationml/2006/main">
  <p:tag name="OTLMARKERSHAPE" val="OTL"/>
</p:tagLst>
</file>

<file path=ppt/tags/tag823.xml><?xml version="1.0" encoding="utf-8"?>
<p:tagLst xmlns:a="http://schemas.openxmlformats.org/drawingml/2006/main" xmlns:r="http://schemas.openxmlformats.org/officeDocument/2006/relationships" xmlns:p="http://schemas.openxmlformats.org/presentationml/2006/main">
  <p:tag name="OTLMARKERSHAPE" val="OTL"/>
</p:tagLst>
</file>

<file path=ppt/tags/tag824.xml><?xml version="1.0" encoding="utf-8"?>
<p:tagLst xmlns:a="http://schemas.openxmlformats.org/drawingml/2006/main" xmlns:r="http://schemas.openxmlformats.org/officeDocument/2006/relationships" xmlns:p="http://schemas.openxmlformats.org/presentationml/2006/main">
  <p:tag name="OTLMARKERSHAPE" val="OTL"/>
</p:tagLst>
</file>

<file path=ppt/tags/tag825.xml><?xml version="1.0" encoding="utf-8"?>
<p:tagLst xmlns:a="http://schemas.openxmlformats.org/drawingml/2006/main" xmlns:r="http://schemas.openxmlformats.org/officeDocument/2006/relationships" xmlns:p="http://schemas.openxmlformats.org/presentationml/2006/main">
  <p:tag name="OTLMARKERSHAPE" val="OTL"/>
</p:tagLst>
</file>

<file path=ppt/tags/tag826.xml><?xml version="1.0" encoding="utf-8"?>
<p:tagLst xmlns:a="http://schemas.openxmlformats.org/drawingml/2006/main" xmlns:r="http://schemas.openxmlformats.org/officeDocument/2006/relationships" xmlns:p="http://schemas.openxmlformats.org/presentationml/2006/main">
  <p:tag name="OTLMARKERSHAPE" val="OTL"/>
</p:tagLst>
</file>

<file path=ppt/tags/tag827.xml><?xml version="1.0" encoding="utf-8"?>
<p:tagLst xmlns:a="http://schemas.openxmlformats.org/drawingml/2006/main" xmlns:r="http://schemas.openxmlformats.org/officeDocument/2006/relationships" xmlns:p="http://schemas.openxmlformats.org/presentationml/2006/main">
  <p:tag name="OTLMARKERSHAPE" val="OTL"/>
</p:tagLst>
</file>

<file path=ppt/tags/tag828.xml><?xml version="1.0" encoding="utf-8"?>
<p:tagLst xmlns:a="http://schemas.openxmlformats.org/drawingml/2006/main" xmlns:r="http://schemas.openxmlformats.org/officeDocument/2006/relationships" xmlns:p="http://schemas.openxmlformats.org/presentationml/2006/main">
  <p:tag name="OTLMARKERSHAPE" val="OTL"/>
</p:tagLst>
</file>

<file path=ppt/tags/tag829.xml><?xml version="1.0" encoding="utf-8"?>
<p:tagLst xmlns:a="http://schemas.openxmlformats.org/drawingml/2006/main" xmlns:r="http://schemas.openxmlformats.org/officeDocument/2006/relationships" xmlns:p="http://schemas.openxmlformats.org/presentationml/2006/main">
  <p:tag name="OTLMARKERSHAPE" val="OTL"/>
</p:tagLst>
</file>

<file path=ppt/tags/tag83.xml><?xml version="1.0" encoding="utf-8"?>
<p:tagLst xmlns:a="http://schemas.openxmlformats.org/drawingml/2006/main" xmlns:r="http://schemas.openxmlformats.org/officeDocument/2006/relationships" xmlns:p="http://schemas.openxmlformats.org/presentationml/2006/main">
  <p:tag name="OTLMARKERSHAPE" val="OTL"/>
</p:tagLst>
</file>

<file path=ppt/tags/tag830.xml><?xml version="1.0" encoding="utf-8"?>
<p:tagLst xmlns:a="http://schemas.openxmlformats.org/drawingml/2006/main" xmlns:r="http://schemas.openxmlformats.org/officeDocument/2006/relationships" xmlns:p="http://schemas.openxmlformats.org/presentationml/2006/main">
  <p:tag name="OTLMARKERSHAPE" val="OTL"/>
</p:tagLst>
</file>

<file path=ppt/tags/tag831.xml><?xml version="1.0" encoding="utf-8"?>
<p:tagLst xmlns:a="http://schemas.openxmlformats.org/drawingml/2006/main" xmlns:r="http://schemas.openxmlformats.org/officeDocument/2006/relationships" xmlns:p="http://schemas.openxmlformats.org/presentationml/2006/main">
  <p:tag name="OTLMARKERSHAPE" val="OTL"/>
</p:tagLst>
</file>

<file path=ppt/tags/tag832.xml><?xml version="1.0" encoding="utf-8"?>
<p:tagLst xmlns:a="http://schemas.openxmlformats.org/drawingml/2006/main" xmlns:r="http://schemas.openxmlformats.org/officeDocument/2006/relationships" xmlns:p="http://schemas.openxmlformats.org/presentationml/2006/main">
  <p:tag name="OTLMARKERSHAPE" val="OTL"/>
</p:tagLst>
</file>

<file path=ppt/tags/tag833.xml><?xml version="1.0" encoding="utf-8"?>
<p:tagLst xmlns:a="http://schemas.openxmlformats.org/drawingml/2006/main" xmlns:r="http://schemas.openxmlformats.org/officeDocument/2006/relationships" xmlns:p="http://schemas.openxmlformats.org/presentationml/2006/main">
  <p:tag name="OTLMARKERSHAPE" val="OTL"/>
</p:tagLst>
</file>

<file path=ppt/tags/tag834.xml><?xml version="1.0" encoding="utf-8"?>
<p:tagLst xmlns:a="http://schemas.openxmlformats.org/drawingml/2006/main" xmlns:r="http://schemas.openxmlformats.org/officeDocument/2006/relationships" xmlns:p="http://schemas.openxmlformats.org/presentationml/2006/main">
  <p:tag name="OTLMARKERSHAPE" val="OTL"/>
</p:tagLst>
</file>

<file path=ppt/tags/tag835.xml><?xml version="1.0" encoding="utf-8"?>
<p:tagLst xmlns:a="http://schemas.openxmlformats.org/drawingml/2006/main" xmlns:r="http://schemas.openxmlformats.org/officeDocument/2006/relationships" xmlns:p="http://schemas.openxmlformats.org/presentationml/2006/main">
  <p:tag name="OTLMARKERSHAPE" val="OTL"/>
</p:tagLst>
</file>

<file path=ppt/tags/tag836.xml><?xml version="1.0" encoding="utf-8"?>
<p:tagLst xmlns:a="http://schemas.openxmlformats.org/drawingml/2006/main" xmlns:r="http://schemas.openxmlformats.org/officeDocument/2006/relationships" xmlns:p="http://schemas.openxmlformats.org/presentationml/2006/main">
  <p:tag name="OTLMARKERSHAPE" val="OTL"/>
</p:tagLst>
</file>

<file path=ppt/tags/tag837.xml><?xml version="1.0" encoding="utf-8"?>
<p:tagLst xmlns:a="http://schemas.openxmlformats.org/drawingml/2006/main" xmlns:r="http://schemas.openxmlformats.org/officeDocument/2006/relationships" xmlns:p="http://schemas.openxmlformats.org/presentationml/2006/main">
  <p:tag name="OTLMARKERSHAPE" val="OTL"/>
</p:tagLst>
</file>

<file path=ppt/tags/tag838.xml><?xml version="1.0" encoding="utf-8"?>
<p:tagLst xmlns:a="http://schemas.openxmlformats.org/drawingml/2006/main" xmlns:r="http://schemas.openxmlformats.org/officeDocument/2006/relationships" xmlns:p="http://schemas.openxmlformats.org/presentationml/2006/main">
  <p:tag name="OTLMARKERSHAPE" val="OTL"/>
</p:tagLst>
</file>

<file path=ppt/tags/tag839.xml><?xml version="1.0" encoding="utf-8"?>
<p:tagLst xmlns:a="http://schemas.openxmlformats.org/drawingml/2006/main" xmlns:r="http://schemas.openxmlformats.org/officeDocument/2006/relationships" xmlns:p="http://schemas.openxmlformats.org/presentationml/2006/main">
  <p:tag name="OTLMARKERSHAPE" val="OTL"/>
</p:tagLst>
</file>

<file path=ppt/tags/tag84.xml><?xml version="1.0" encoding="utf-8"?>
<p:tagLst xmlns:a="http://schemas.openxmlformats.org/drawingml/2006/main" xmlns:r="http://schemas.openxmlformats.org/officeDocument/2006/relationships" xmlns:p="http://schemas.openxmlformats.org/presentationml/2006/main">
  <p:tag name="OTLMARKERSHAPE" val="OTL"/>
</p:tagLst>
</file>

<file path=ppt/tags/tag840.xml><?xml version="1.0" encoding="utf-8"?>
<p:tagLst xmlns:a="http://schemas.openxmlformats.org/drawingml/2006/main" xmlns:r="http://schemas.openxmlformats.org/officeDocument/2006/relationships" xmlns:p="http://schemas.openxmlformats.org/presentationml/2006/main">
  <p:tag name="OTLMARKERSHAPE" val="OTL"/>
</p:tagLst>
</file>

<file path=ppt/tags/tag841.xml><?xml version="1.0" encoding="utf-8"?>
<p:tagLst xmlns:a="http://schemas.openxmlformats.org/drawingml/2006/main" xmlns:r="http://schemas.openxmlformats.org/officeDocument/2006/relationships" xmlns:p="http://schemas.openxmlformats.org/presentationml/2006/main">
  <p:tag name="OTLMARKERSHAPE" val="OTL"/>
</p:tagLst>
</file>

<file path=ppt/tags/tag842.xml><?xml version="1.0" encoding="utf-8"?>
<p:tagLst xmlns:a="http://schemas.openxmlformats.org/drawingml/2006/main" xmlns:r="http://schemas.openxmlformats.org/officeDocument/2006/relationships" xmlns:p="http://schemas.openxmlformats.org/presentationml/2006/main">
  <p:tag name="OTLMARKERSHAPE" val="OTL"/>
</p:tagLst>
</file>

<file path=ppt/tags/tag843.xml><?xml version="1.0" encoding="utf-8"?>
<p:tagLst xmlns:a="http://schemas.openxmlformats.org/drawingml/2006/main" xmlns:r="http://schemas.openxmlformats.org/officeDocument/2006/relationships" xmlns:p="http://schemas.openxmlformats.org/presentationml/2006/main">
  <p:tag name="OTLMARKERSHAPE" val="OTL"/>
</p:tagLst>
</file>

<file path=ppt/tags/tag844.xml><?xml version="1.0" encoding="utf-8"?>
<p:tagLst xmlns:a="http://schemas.openxmlformats.org/drawingml/2006/main" xmlns:r="http://schemas.openxmlformats.org/officeDocument/2006/relationships" xmlns:p="http://schemas.openxmlformats.org/presentationml/2006/main">
  <p:tag name="OTLMARKERSHAPE" val="OTL"/>
</p:tagLst>
</file>

<file path=ppt/tags/tag845.xml><?xml version="1.0" encoding="utf-8"?>
<p:tagLst xmlns:a="http://schemas.openxmlformats.org/drawingml/2006/main" xmlns:r="http://schemas.openxmlformats.org/officeDocument/2006/relationships" xmlns:p="http://schemas.openxmlformats.org/presentationml/2006/main">
  <p:tag name="OTLMARKERSHAPE" val="OTL"/>
</p:tagLst>
</file>

<file path=ppt/tags/tag846.xml><?xml version="1.0" encoding="utf-8"?>
<p:tagLst xmlns:a="http://schemas.openxmlformats.org/drawingml/2006/main" xmlns:r="http://schemas.openxmlformats.org/officeDocument/2006/relationships" xmlns:p="http://schemas.openxmlformats.org/presentationml/2006/main">
  <p:tag name="OTLMARKERSHAPE" val="OTL"/>
</p:tagLst>
</file>

<file path=ppt/tags/tag847.xml><?xml version="1.0" encoding="utf-8"?>
<p:tagLst xmlns:a="http://schemas.openxmlformats.org/drawingml/2006/main" xmlns:r="http://schemas.openxmlformats.org/officeDocument/2006/relationships" xmlns:p="http://schemas.openxmlformats.org/presentationml/2006/main">
  <p:tag name="OTLMARKERSHAPE" val="OTL"/>
</p:tagLst>
</file>

<file path=ppt/tags/tag848.xml><?xml version="1.0" encoding="utf-8"?>
<p:tagLst xmlns:a="http://schemas.openxmlformats.org/drawingml/2006/main" xmlns:r="http://schemas.openxmlformats.org/officeDocument/2006/relationships" xmlns:p="http://schemas.openxmlformats.org/presentationml/2006/main">
  <p:tag name="OTLMARKERSHAPE" val="OTL"/>
</p:tagLst>
</file>

<file path=ppt/tags/tag849.xml><?xml version="1.0" encoding="utf-8"?>
<p:tagLst xmlns:a="http://schemas.openxmlformats.org/drawingml/2006/main" xmlns:r="http://schemas.openxmlformats.org/officeDocument/2006/relationships" xmlns:p="http://schemas.openxmlformats.org/presentationml/2006/main">
  <p:tag name="OTLMARKERSHAPE" val="OTL"/>
</p:tagLst>
</file>

<file path=ppt/tags/tag85.xml><?xml version="1.0" encoding="utf-8"?>
<p:tagLst xmlns:a="http://schemas.openxmlformats.org/drawingml/2006/main" xmlns:r="http://schemas.openxmlformats.org/officeDocument/2006/relationships" xmlns:p="http://schemas.openxmlformats.org/presentationml/2006/main">
  <p:tag name="OTLMARKERSHAPE" val="OTL"/>
</p:tagLst>
</file>

<file path=ppt/tags/tag850.xml><?xml version="1.0" encoding="utf-8"?>
<p:tagLst xmlns:a="http://schemas.openxmlformats.org/drawingml/2006/main" xmlns:r="http://schemas.openxmlformats.org/officeDocument/2006/relationships" xmlns:p="http://schemas.openxmlformats.org/presentationml/2006/main">
  <p:tag name="OTLMARKERSHAPE" val="OTL"/>
</p:tagLst>
</file>

<file path=ppt/tags/tag851.xml><?xml version="1.0" encoding="utf-8"?>
<p:tagLst xmlns:a="http://schemas.openxmlformats.org/drawingml/2006/main" xmlns:r="http://schemas.openxmlformats.org/officeDocument/2006/relationships" xmlns:p="http://schemas.openxmlformats.org/presentationml/2006/main">
  <p:tag name="OTLMARKERSHAPE" val="OTL"/>
</p:tagLst>
</file>

<file path=ppt/tags/tag852.xml><?xml version="1.0" encoding="utf-8"?>
<p:tagLst xmlns:a="http://schemas.openxmlformats.org/drawingml/2006/main" xmlns:r="http://schemas.openxmlformats.org/officeDocument/2006/relationships" xmlns:p="http://schemas.openxmlformats.org/presentationml/2006/main">
  <p:tag name="OTLMARKERSHAPE" val="OTL"/>
</p:tagLst>
</file>

<file path=ppt/tags/tag853.xml><?xml version="1.0" encoding="utf-8"?>
<p:tagLst xmlns:a="http://schemas.openxmlformats.org/drawingml/2006/main" xmlns:r="http://schemas.openxmlformats.org/officeDocument/2006/relationships" xmlns:p="http://schemas.openxmlformats.org/presentationml/2006/main">
  <p:tag name="OTLMARKERSHAPE" val="OTL"/>
</p:tagLst>
</file>

<file path=ppt/tags/tag854.xml><?xml version="1.0" encoding="utf-8"?>
<p:tagLst xmlns:a="http://schemas.openxmlformats.org/drawingml/2006/main" xmlns:r="http://schemas.openxmlformats.org/officeDocument/2006/relationships" xmlns:p="http://schemas.openxmlformats.org/presentationml/2006/main">
  <p:tag name="OTLMARKERSHAPE" val="OTL"/>
</p:tagLst>
</file>

<file path=ppt/tags/tag855.xml><?xml version="1.0" encoding="utf-8"?>
<p:tagLst xmlns:a="http://schemas.openxmlformats.org/drawingml/2006/main" xmlns:r="http://schemas.openxmlformats.org/officeDocument/2006/relationships" xmlns:p="http://schemas.openxmlformats.org/presentationml/2006/main">
  <p:tag name="OTLMARKERSHAPE" val="OTL"/>
</p:tagLst>
</file>

<file path=ppt/tags/tag856.xml><?xml version="1.0" encoding="utf-8"?>
<p:tagLst xmlns:a="http://schemas.openxmlformats.org/drawingml/2006/main" xmlns:r="http://schemas.openxmlformats.org/officeDocument/2006/relationships" xmlns:p="http://schemas.openxmlformats.org/presentationml/2006/main">
  <p:tag name="OTLMARKERSHAPE" val="OTL"/>
</p:tagLst>
</file>

<file path=ppt/tags/tag857.xml><?xml version="1.0" encoding="utf-8"?>
<p:tagLst xmlns:a="http://schemas.openxmlformats.org/drawingml/2006/main" xmlns:r="http://schemas.openxmlformats.org/officeDocument/2006/relationships" xmlns:p="http://schemas.openxmlformats.org/presentationml/2006/main">
  <p:tag name="OTLMARKERSHAPE" val="OTL"/>
</p:tagLst>
</file>

<file path=ppt/tags/tag858.xml><?xml version="1.0" encoding="utf-8"?>
<p:tagLst xmlns:a="http://schemas.openxmlformats.org/drawingml/2006/main" xmlns:r="http://schemas.openxmlformats.org/officeDocument/2006/relationships" xmlns:p="http://schemas.openxmlformats.org/presentationml/2006/main">
  <p:tag name="OTLMARKERSHAPE" val="OTL"/>
</p:tagLst>
</file>

<file path=ppt/tags/tag859.xml><?xml version="1.0" encoding="utf-8"?>
<p:tagLst xmlns:a="http://schemas.openxmlformats.org/drawingml/2006/main" xmlns:r="http://schemas.openxmlformats.org/officeDocument/2006/relationships" xmlns:p="http://schemas.openxmlformats.org/presentationml/2006/main">
  <p:tag name="OTLMARKERSHAPE" val="OTL"/>
</p:tagLst>
</file>

<file path=ppt/tags/tag86.xml><?xml version="1.0" encoding="utf-8"?>
<p:tagLst xmlns:a="http://schemas.openxmlformats.org/drawingml/2006/main" xmlns:r="http://schemas.openxmlformats.org/officeDocument/2006/relationships" xmlns:p="http://schemas.openxmlformats.org/presentationml/2006/main">
  <p:tag name="OTLMARKERSHAPE" val="OTL"/>
</p:tagLst>
</file>

<file path=ppt/tags/tag860.xml><?xml version="1.0" encoding="utf-8"?>
<p:tagLst xmlns:a="http://schemas.openxmlformats.org/drawingml/2006/main" xmlns:r="http://schemas.openxmlformats.org/officeDocument/2006/relationships" xmlns:p="http://schemas.openxmlformats.org/presentationml/2006/main">
  <p:tag name="OTLMARKERSHAPE" val="OTL"/>
</p:tagLst>
</file>

<file path=ppt/tags/tag861.xml><?xml version="1.0" encoding="utf-8"?>
<p:tagLst xmlns:a="http://schemas.openxmlformats.org/drawingml/2006/main" xmlns:r="http://schemas.openxmlformats.org/officeDocument/2006/relationships" xmlns:p="http://schemas.openxmlformats.org/presentationml/2006/main">
  <p:tag name="OTLMARKERSHAPE" val="OTL"/>
</p:tagLst>
</file>

<file path=ppt/tags/tag862.xml><?xml version="1.0" encoding="utf-8"?>
<p:tagLst xmlns:a="http://schemas.openxmlformats.org/drawingml/2006/main" xmlns:r="http://schemas.openxmlformats.org/officeDocument/2006/relationships" xmlns:p="http://schemas.openxmlformats.org/presentationml/2006/main">
  <p:tag name="OTLMARKERSHAPE" val="OTL"/>
</p:tagLst>
</file>

<file path=ppt/tags/tag863.xml><?xml version="1.0" encoding="utf-8"?>
<p:tagLst xmlns:a="http://schemas.openxmlformats.org/drawingml/2006/main" xmlns:r="http://schemas.openxmlformats.org/officeDocument/2006/relationships" xmlns:p="http://schemas.openxmlformats.org/presentationml/2006/main">
  <p:tag name="OTLMARKERSHAPE" val="OTL"/>
</p:tagLst>
</file>

<file path=ppt/tags/tag864.xml><?xml version="1.0" encoding="utf-8"?>
<p:tagLst xmlns:a="http://schemas.openxmlformats.org/drawingml/2006/main" xmlns:r="http://schemas.openxmlformats.org/officeDocument/2006/relationships" xmlns:p="http://schemas.openxmlformats.org/presentationml/2006/main">
  <p:tag name="OTLMARKERSHAPE" val="OTL"/>
</p:tagLst>
</file>

<file path=ppt/tags/tag865.xml><?xml version="1.0" encoding="utf-8"?>
<p:tagLst xmlns:a="http://schemas.openxmlformats.org/drawingml/2006/main" xmlns:r="http://schemas.openxmlformats.org/officeDocument/2006/relationships" xmlns:p="http://schemas.openxmlformats.org/presentationml/2006/main">
  <p:tag name="OTLMARKERSHAPE" val="OTL"/>
</p:tagLst>
</file>

<file path=ppt/tags/tag866.xml><?xml version="1.0" encoding="utf-8"?>
<p:tagLst xmlns:a="http://schemas.openxmlformats.org/drawingml/2006/main" xmlns:r="http://schemas.openxmlformats.org/officeDocument/2006/relationships" xmlns:p="http://schemas.openxmlformats.org/presentationml/2006/main">
  <p:tag name="OTLMARKERSHAPE" val="OTL"/>
</p:tagLst>
</file>

<file path=ppt/tags/tag867.xml><?xml version="1.0" encoding="utf-8"?>
<p:tagLst xmlns:a="http://schemas.openxmlformats.org/drawingml/2006/main" xmlns:r="http://schemas.openxmlformats.org/officeDocument/2006/relationships" xmlns:p="http://schemas.openxmlformats.org/presentationml/2006/main">
  <p:tag name="OTLMARKERSHAPE" val="OTL"/>
</p:tagLst>
</file>

<file path=ppt/tags/tag868.xml><?xml version="1.0" encoding="utf-8"?>
<p:tagLst xmlns:a="http://schemas.openxmlformats.org/drawingml/2006/main" xmlns:r="http://schemas.openxmlformats.org/officeDocument/2006/relationships" xmlns:p="http://schemas.openxmlformats.org/presentationml/2006/main">
  <p:tag name="OTLMARKERSHAPE" val="OTL"/>
</p:tagLst>
</file>

<file path=ppt/tags/tag869.xml><?xml version="1.0" encoding="utf-8"?>
<p:tagLst xmlns:a="http://schemas.openxmlformats.org/drawingml/2006/main" xmlns:r="http://schemas.openxmlformats.org/officeDocument/2006/relationships" xmlns:p="http://schemas.openxmlformats.org/presentationml/2006/main">
  <p:tag name="OTLMARKERSHAPE" val="OTL"/>
</p:tagLst>
</file>

<file path=ppt/tags/tag87.xml><?xml version="1.0" encoding="utf-8"?>
<p:tagLst xmlns:a="http://schemas.openxmlformats.org/drawingml/2006/main" xmlns:r="http://schemas.openxmlformats.org/officeDocument/2006/relationships" xmlns:p="http://schemas.openxmlformats.org/presentationml/2006/main">
  <p:tag name="OTLMARKERSHAPE" val="OTL"/>
</p:tagLst>
</file>

<file path=ppt/tags/tag870.xml><?xml version="1.0" encoding="utf-8"?>
<p:tagLst xmlns:a="http://schemas.openxmlformats.org/drawingml/2006/main" xmlns:r="http://schemas.openxmlformats.org/officeDocument/2006/relationships" xmlns:p="http://schemas.openxmlformats.org/presentationml/2006/main">
  <p:tag name="OTLMARKERSHAPE" val="OTL"/>
</p:tagLst>
</file>

<file path=ppt/tags/tag871.xml><?xml version="1.0" encoding="utf-8"?>
<p:tagLst xmlns:a="http://schemas.openxmlformats.org/drawingml/2006/main" xmlns:r="http://schemas.openxmlformats.org/officeDocument/2006/relationships" xmlns:p="http://schemas.openxmlformats.org/presentationml/2006/main">
  <p:tag name="OTLMARKERSHAPE" val="OTL"/>
</p:tagLst>
</file>

<file path=ppt/tags/tag872.xml><?xml version="1.0" encoding="utf-8"?>
<p:tagLst xmlns:a="http://schemas.openxmlformats.org/drawingml/2006/main" xmlns:r="http://schemas.openxmlformats.org/officeDocument/2006/relationships" xmlns:p="http://schemas.openxmlformats.org/presentationml/2006/main">
  <p:tag name="OTLMARKERSHAPE" val="OTL"/>
</p:tagLst>
</file>

<file path=ppt/tags/tag873.xml><?xml version="1.0" encoding="utf-8"?>
<p:tagLst xmlns:a="http://schemas.openxmlformats.org/drawingml/2006/main" xmlns:r="http://schemas.openxmlformats.org/officeDocument/2006/relationships" xmlns:p="http://schemas.openxmlformats.org/presentationml/2006/main">
  <p:tag name="OTLMARKERSHAPE" val="OTL"/>
</p:tagLst>
</file>

<file path=ppt/tags/tag874.xml><?xml version="1.0" encoding="utf-8"?>
<p:tagLst xmlns:a="http://schemas.openxmlformats.org/drawingml/2006/main" xmlns:r="http://schemas.openxmlformats.org/officeDocument/2006/relationships" xmlns:p="http://schemas.openxmlformats.org/presentationml/2006/main">
  <p:tag name="OTLMARKERSHAPE" val="OTL"/>
</p:tagLst>
</file>

<file path=ppt/tags/tag875.xml><?xml version="1.0" encoding="utf-8"?>
<p:tagLst xmlns:a="http://schemas.openxmlformats.org/drawingml/2006/main" xmlns:r="http://schemas.openxmlformats.org/officeDocument/2006/relationships" xmlns:p="http://schemas.openxmlformats.org/presentationml/2006/main">
  <p:tag name="OTLMARKERSHAPE" val="OTL"/>
</p:tagLst>
</file>

<file path=ppt/tags/tag876.xml><?xml version="1.0" encoding="utf-8"?>
<p:tagLst xmlns:a="http://schemas.openxmlformats.org/drawingml/2006/main" xmlns:r="http://schemas.openxmlformats.org/officeDocument/2006/relationships" xmlns:p="http://schemas.openxmlformats.org/presentationml/2006/main">
  <p:tag name="OTLMARKERSHAPE" val="OTL"/>
</p:tagLst>
</file>

<file path=ppt/tags/tag877.xml><?xml version="1.0" encoding="utf-8"?>
<p:tagLst xmlns:a="http://schemas.openxmlformats.org/drawingml/2006/main" xmlns:r="http://schemas.openxmlformats.org/officeDocument/2006/relationships" xmlns:p="http://schemas.openxmlformats.org/presentationml/2006/main">
  <p:tag name="OTLMARKERSHAPE" val="OTL"/>
</p:tagLst>
</file>

<file path=ppt/tags/tag878.xml><?xml version="1.0" encoding="utf-8"?>
<p:tagLst xmlns:a="http://schemas.openxmlformats.org/drawingml/2006/main" xmlns:r="http://schemas.openxmlformats.org/officeDocument/2006/relationships" xmlns:p="http://schemas.openxmlformats.org/presentationml/2006/main">
  <p:tag name="OTLMARKERSHAPE" val="OTL"/>
</p:tagLst>
</file>

<file path=ppt/tags/tag879.xml><?xml version="1.0" encoding="utf-8"?>
<p:tagLst xmlns:a="http://schemas.openxmlformats.org/drawingml/2006/main" xmlns:r="http://schemas.openxmlformats.org/officeDocument/2006/relationships" xmlns:p="http://schemas.openxmlformats.org/presentationml/2006/main">
  <p:tag name="OTLMARKERSHAPE" val="OTL"/>
</p:tagLst>
</file>

<file path=ppt/tags/tag88.xml><?xml version="1.0" encoding="utf-8"?>
<p:tagLst xmlns:a="http://schemas.openxmlformats.org/drawingml/2006/main" xmlns:r="http://schemas.openxmlformats.org/officeDocument/2006/relationships" xmlns:p="http://schemas.openxmlformats.org/presentationml/2006/main">
  <p:tag name="OTLMARKERSHAPE" val="OTL"/>
</p:tagLst>
</file>

<file path=ppt/tags/tag880.xml><?xml version="1.0" encoding="utf-8"?>
<p:tagLst xmlns:a="http://schemas.openxmlformats.org/drawingml/2006/main" xmlns:r="http://schemas.openxmlformats.org/officeDocument/2006/relationships" xmlns:p="http://schemas.openxmlformats.org/presentationml/2006/main">
  <p:tag name="OTLMARKERSHAPE" val="OTL"/>
</p:tagLst>
</file>

<file path=ppt/tags/tag881.xml><?xml version="1.0" encoding="utf-8"?>
<p:tagLst xmlns:a="http://schemas.openxmlformats.org/drawingml/2006/main" xmlns:r="http://schemas.openxmlformats.org/officeDocument/2006/relationships" xmlns:p="http://schemas.openxmlformats.org/presentationml/2006/main">
  <p:tag name="OTLMARKERSHAPE" val="OTL"/>
</p:tagLst>
</file>

<file path=ppt/tags/tag882.xml><?xml version="1.0" encoding="utf-8"?>
<p:tagLst xmlns:a="http://schemas.openxmlformats.org/drawingml/2006/main" xmlns:r="http://schemas.openxmlformats.org/officeDocument/2006/relationships" xmlns:p="http://schemas.openxmlformats.org/presentationml/2006/main">
  <p:tag name="OTLMARKERSHAPE" val="OTL"/>
</p:tagLst>
</file>

<file path=ppt/tags/tag883.xml><?xml version="1.0" encoding="utf-8"?>
<p:tagLst xmlns:a="http://schemas.openxmlformats.org/drawingml/2006/main" xmlns:r="http://schemas.openxmlformats.org/officeDocument/2006/relationships" xmlns:p="http://schemas.openxmlformats.org/presentationml/2006/main">
  <p:tag name="OTLMARKERSHAPE" val="OTL"/>
</p:tagLst>
</file>

<file path=ppt/tags/tag884.xml><?xml version="1.0" encoding="utf-8"?>
<p:tagLst xmlns:a="http://schemas.openxmlformats.org/drawingml/2006/main" xmlns:r="http://schemas.openxmlformats.org/officeDocument/2006/relationships" xmlns:p="http://schemas.openxmlformats.org/presentationml/2006/main">
  <p:tag name="OTLMARKERSHAPE" val="OTL"/>
</p:tagLst>
</file>

<file path=ppt/tags/tag885.xml><?xml version="1.0" encoding="utf-8"?>
<p:tagLst xmlns:a="http://schemas.openxmlformats.org/drawingml/2006/main" xmlns:r="http://schemas.openxmlformats.org/officeDocument/2006/relationships" xmlns:p="http://schemas.openxmlformats.org/presentationml/2006/main">
  <p:tag name="OTLMARKERSHAPE" val="OTL"/>
</p:tagLst>
</file>

<file path=ppt/tags/tag886.xml><?xml version="1.0" encoding="utf-8"?>
<p:tagLst xmlns:a="http://schemas.openxmlformats.org/drawingml/2006/main" xmlns:r="http://schemas.openxmlformats.org/officeDocument/2006/relationships" xmlns:p="http://schemas.openxmlformats.org/presentationml/2006/main">
  <p:tag name="OTLMARKERSHAPE" val="OTL"/>
</p:tagLst>
</file>

<file path=ppt/tags/tag887.xml><?xml version="1.0" encoding="utf-8"?>
<p:tagLst xmlns:a="http://schemas.openxmlformats.org/drawingml/2006/main" xmlns:r="http://schemas.openxmlformats.org/officeDocument/2006/relationships" xmlns:p="http://schemas.openxmlformats.org/presentationml/2006/main">
  <p:tag name="OTLMARKERSHAPE" val="OTL"/>
</p:tagLst>
</file>

<file path=ppt/tags/tag888.xml><?xml version="1.0" encoding="utf-8"?>
<p:tagLst xmlns:a="http://schemas.openxmlformats.org/drawingml/2006/main" xmlns:r="http://schemas.openxmlformats.org/officeDocument/2006/relationships" xmlns:p="http://schemas.openxmlformats.org/presentationml/2006/main">
  <p:tag name="OTLMARKERSHAPE" val="OTL"/>
</p:tagLst>
</file>

<file path=ppt/tags/tag889.xml><?xml version="1.0" encoding="utf-8"?>
<p:tagLst xmlns:a="http://schemas.openxmlformats.org/drawingml/2006/main" xmlns:r="http://schemas.openxmlformats.org/officeDocument/2006/relationships" xmlns:p="http://schemas.openxmlformats.org/presentationml/2006/main">
  <p:tag name="OTLMARKERSHAPE" val="OTL"/>
</p:tagLst>
</file>

<file path=ppt/tags/tag89.xml><?xml version="1.0" encoding="utf-8"?>
<p:tagLst xmlns:a="http://schemas.openxmlformats.org/drawingml/2006/main" xmlns:r="http://schemas.openxmlformats.org/officeDocument/2006/relationships" xmlns:p="http://schemas.openxmlformats.org/presentationml/2006/main">
  <p:tag name="OTLMARKERSHAPE" val="OTL"/>
</p:tagLst>
</file>

<file path=ppt/tags/tag890.xml><?xml version="1.0" encoding="utf-8"?>
<p:tagLst xmlns:a="http://schemas.openxmlformats.org/drawingml/2006/main" xmlns:r="http://schemas.openxmlformats.org/officeDocument/2006/relationships" xmlns:p="http://schemas.openxmlformats.org/presentationml/2006/main">
  <p:tag name="OTLMARKERSHAPE" val="OTL"/>
</p:tagLst>
</file>

<file path=ppt/tags/tag891.xml><?xml version="1.0" encoding="utf-8"?>
<p:tagLst xmlns:a="http://schemas.openxmlformats.org/drawingml/2006/main" xmlns:r="http://schemas.openxmlformats.org/officeDocument/2006/relationships" xmlns:p="http://schemas.openxmlformats.org/presentationml/2006/main">
  <p:tag name="OTLMARKERSHAPE" val="OTL"/>
</p:tagLst>
</file>

<file path=ppt/tags/tag892.xml><?xml version="1.0" encoding="utf-8"?>
<p:tagLst xmlns:a="http://schemas.openxmlformats.org/drawingml/2006/main" xmlns:r="http://schemas.openxmlformats.org/officeDocument/2006/relationships" xmlns:p="http://schemas.openxmlformats.org/presentationml/2006/main">
  <p:tag name="OTLMARKERSHAPE" val="OTL"/>
</p:tagLst>
</file>

<file path=ppt/tags/tag893.xml><?xml version="1.0" encoding="utf-8"?>
<p:tagLst xmlns:a="http://schemas.openxmlformats.org/drawingml/2006/main" xmlns:r="http://schemas.openxmlformats.org/officeDocument/2006/relationships" xmlns:p="http://schemas.openxmlformats.org/presentationml/2006/main">
  <p:tag name="OTLMARKERSHAPE" val="OTL"/>
</p:tagLst>
</file>

<file path=ppt/tags/tag894.xml><?xml version="1.0" encoding="utf-8"?>
<p:tagLst xmlns:a="http://schemas.openxmlformats.org/drawingml/2006/main" xmlns:r="http://schemas.openxmlformats.org/officeDocument/2006/relationships" xmlns:p="http://schemas.openxmlformats.org/presentationml/2006/main">
  <p:tag name="OTLMARKERSHAPE" val="OTL"/>
</p:tagLst>
</file>

<file path=ppt/tags/tag895.xml><?xml version="1.0" encoding="utf-8"?>
<p:tagLst xmlns:a="http://schemas.openxmlformats.org/drawingml/2006/main" xmlns:r="http://schemas.openxmlformats.org/officeDocument/2006/relationships" xmlns:p="http://schemas.openxmlformats.org/presentationml/2006/main">
  <p:tag name="OTLMARKERSHAPE" val="OTL"/>
</p:tagLst>
</file>

<file path=ppt/tags/tag896.xml><?xml version="1.0" encoding="utf-8"?>
<p:tagLst xmlns:a="http://schemas.openxmlformats.org/drawingml/2006/main" xmlns:r="http://schemas.openxmlformats.org/officeDocument/2006/relationships" xmlns:p="http://schemas.openxmlformats.org/presentationml/2006/main">
  <p:tag name="OTLMARKERSHAPE" val="OTL"/>
</p:tagLst>
</file>

<file path=ppt/tags/tag897.xml><?xml version="1.0" encoding="utf-8"?>
<p:tagLst xmlns:a="http://schemas.openxmlformats.org/drawingml/2006/main" xmlns:r="http://schemas.openxmlformats.org/officeDocument/2006/relationships" xmlns:p="http://schemas.openxmlformats.org/presentationml/2006/main">
  <p:tag name="OTLMARKERSHAPE" val="OTL"/>
</p:tagLst>
</file>

<file path=ppt/tags/tag898.xml><?xml version="1.0" encoding="utf-8"?>
<p:tagLst xmlns:a="http://schemas.openxmlformats.org/drawingml/2006/main" xmlns:r="http://schemas.openxmlformats.org/officeDocument/2006/relationships" xmlns:p="http://schemas.openxmlformats.org/presentationml/2006/main">
  <p:tag name="OTLMARKERSHAPE" val="OTL"/>
</p:tagLst>
</file>

<file path=ppt/tags/tag899.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ags/tag90.xml><?xml version="1.0" encoding="utf-8"?>
<p:tagLst xmlns:a="http://schemas.openxmlformats.org/drawingml/2006/main" xmlns:r="http://schemas.openxmlformats.org/officeDocument/2006/relationships" xmlns:p="http://schemas.openxmlformats.org/presentationml/2006/main">
  <p:tag name="OTLMARKERSHAPE" val="OTL"/>
</p:tagLst>
</file>

<file path=ppt/tags/tag900.xml><?xml version="1.0" encoding="utf-8"?>
<p:tagLst xmlns:a="http://schemas.openxmlformats.org/drawingml/2006/main" xmlns:r="http://schemas.openxmlformats.org/officeDocument/2006/relationships" xmlns:p="http://schemas.openxmlformats.org/presentationml/2006/main">
  <p:tag name="OTLMARKERSHAPE" val="OTL"/>
</p:tagLst>
</file>

<file path=ppt/tags/tag901.xml><?xml version="1.0" encoding="utf-8"?>
<p:tagLst xmlns:a="http://schemas.openxmlformats.org/drawingml/2006/main" xmlns:r="http://schemas.openxmlformats.org/officeDocument/2006/relationships" xmlns:p="http://schemas.openxmlformats.org/presentationml/2006/main">
  <p:tag name="OTLMARKERSHAPE" val="OTL"/>
</p:tagLst>
</file>

<file path=ppt/tags/tag902.xml><?xml version="1.0" encoding="utf-8"?>
<p:tagLst xmlns:a="http://schemas.openxmlformats.org/drawingml/2006/main" xmlns:r="http://schemas.openxmlformats.org/officeDocument/2006/relationships" xmlns:p="http://schemas.openxmlformats.org/presentationml/2006/main">
  <p:tag name="OTLMARKERSHAPE" val="OTL"/>
</p:tagLst>
</file>

<file path=ppt/tags/tag903.xml><?xml version="1.0" encoding="utf-8"?>
<p:tagLst xmlns:a="http://schemas.openxmlformats.org/drawingml/2006/main" xmlns:r="http://schemas.openxmlformats.org/officeDocument/2006/relationships" xmlns:p="http://schemas.openxmlformats.org/presentationml/2006/main">
  <p:tag name="OTLMARKERSHAPE" val="OTL"/>
</p:tagLst>
</file>

<file path=ppt/tags/tag904.xml><?xml version="1.0" encoding="utf-8"?>
<p:tagLst xmlns:a="http://schemas.openxmlformats.org/drawingml/2006/main" xmlns:r="http://schemas.openxmlformats.org/officeDocument/2006/relationships" xmlns:p="http://schemas.openxmlformats.org/presentationml/2006/main">
  <p:tag name="OTLMARKERSHAPE" val="OTL"/>
</p:tagLst>
</file>

<file path=ppt/tags/tag905.xml><?xml version="1.0" encoding="utf-8"?>
<p:tagLst xmlns:a="http://schemas.openxmlformats.org/drawingml/2006/main" xmlns:r="http://schemas.openxmlformats.org/officeDocument/2006/relationships" xmlns:p="http://schemas.openxmlformats.org/presentationml/2006/main">
  <p:tag name="OTLMARKERSHAPE" val="OTL"/>
</p:tagLst>
</file>

<file path=ppt/tags/tag906.xml><?xml version="1.0" encoding="utf-8"?>
<p:tagLst xmlns:a="http://schemas.openxmlformats.org/drawingml/2006/main" xmlns:r="http://schemas.openxmlformats.org/officeDocument/2006/relationships" xmlns:p="http://schemas.openxmlformats.org/presentationml/2006/main">
  <p:tag name="OTLMARKERSHAPE" val="OTL"/>
</p:tagLst>
</file>

<file path=ppt/tags/tag907.xml><?xml version="1.0" encoding="utf-8"?>
<p:tagLst xmlns:a="http://schemas.openxmlformats.org/drawingml/2006/main" xmlns:r="http://schemas.openxmlformats.org/officeDocument/2006/relationships" xmlns:p="http://schemas.openxmlformats.org/presentationml/2006/main">
  <p:tag name="OTLMARKERSHAPE" val="OTL"/>
</p:tagLst>
</file>

<file path=ppt/tags/tag908.xml><?xml version="1.0" encoding="utf-8"?>
<p:tagLst xmlns:a="http://schemas.openxmlformats.org/drawingml/2006/main" xmlns:r="http://schemas.openxmlformats.org/officeDocument/2006/relationships" xmlns:p="http://schemas.openxmlformats.org/presentationml/2006/main">
  <p:tag name="OTLMARKERSHAPE" val="OTL"/>
</p:tagLst>
</file>

<file path=ppt/tags/tag909.xml><?xml version="1.0" encoding="utf-8"?>
<p:tagLst xmlns:a="http://schemas.openxmlformats.org/drawingml/2006/main" xmlns:r="http://schemas.openxmlformats.org/officeDocument/2006/relationships" xmlns:p="http://schemas.openxmlformats.org/presentationml/2006/main">
  <p:tag name="OTLMARKERSHAPE" val="OTL"/>
</p:tagLst>
</file>

<file path=ppt/tags/tag91.xml><?xml version="1.0" encoding="utf-8"?>
<p:tagLst xmlns:a="http://schemas.openxmlformats.org/drawingml/2006/main" xmlns:r="http://schemas.openxmlformats.org/officeDocument/2006/relationships" xmlns:p="http://schemas.openxmlformats.org/presentationml/2006/main">
  <p:tag name="OTLMARKERSHAPE" val="OTL"/>
</p:tagLst>
</file>

<file path=ppt/tags/tag910.xml><?xml version="1.0" encoding="utf-8"?>
<p:tagLst xmlns:a="http://schemas.openxmlformats.org/drawingml/2006/main" xmlns:r="http://schemas.openxmlformats.org/officeDocument/2006/relationships" xmlns:p="http://schemas.openxmlformats.org/presentationml/2006/main">
  <p:tag name="OTLMARKERSHAPE" val="OTL"/>
</p:tagLst>
</file>

<file path=ppt/tags/tag911.xml><?xml version="1.0" encoding="utf-8"?>
<p:tagLst xmlns:a="http://schemas.openxmlformats.org/drawingml/2006/main" xmlns:r="http://schemas.openxmlformats.org/officeDocument/2006/relationships" xmlns:p="http://schemas.openxmlformats.org/presentationml/2006/main">
  <p:tag name="OTLMARKERSHAPE" val="OTL"/>
</p:tagLst>
</file>

<file path=ppt/tags/tag912.xml><?xml version="1.0" encoding="utf-8"?>
<p:tagLst xmlns:a="http://schemas.openxmlformats.org/drawingml/2006/main" xmlns:r="http://schemas.openxmlformats.org/officeDocument/2006/relationships" xmlns:p="http://schemas.openxmlformats.org/presentationml/2006/main">
  <p:tag name="OTLMARKERSHAPE" val="OTL"/>
</p:tagLst>
</file>

<file path=ppt/tags/tag913.xml><?xml version="1.0" encoding="utf-8"?>
<p:tagLst xmlns:a="http://schemas.openxmlformats.org/drawingml/2006/main" xmlns:r="http://schemas.openxmlformats.org/officeDocument/2006/relationships" xmlns:p="http://schemas.openxmlformats.org/presentationml/2006/main">
  <p:tag name="OTLMARKERSHAPE" val="OTL"/>
</p:tagLst>
</file>

<file path=ppt/tags/tag914.xml><?xml version="1.0" encoding="utf-8"?>
<p:tagLst xmlns:a="http://schemas.openxmlformats.org/drawingml/2006/main" xmlns:r="http://schemas.openxmlformats.org/officeDocument/2006/relationships" xmlns:p="http://schemas.openxmlformats.org/presentationml/2006/main">
  <p:tag name="OTLMARKERSHAPE" val="OTL"/>
</p:tagLst>
</file>

<file path=ppt/tags/tag915.xml><?xml version="1.0" encoding="utf-8"?>
<p:tagLst xmlns:a="http://schemas.openxmlformats.org/drawingml/2006/main" xmlns:r="http://schemas.openxmlformats.org/officeDocument/2006/relationships" xmlns:p="http://schemas.openxmlformats.org/presentationml/2006/main">
  <p:tag name="OTLMARKERSHAPE" val="OTL"/>
</p:tagLst>
</file>

<file path=ppt/tags/tag916.xml><?xml version="1.0" encoding="utf-8"?>
<p:tagLst xmlns:a="http://schemas.openxmlformats.org/drawingml/2006/main" xmlns:r="http://schemas.openxmlformats.org/officeDocument/2006/relationships" xmlns:p="http://schemas.openxmlformats.org/presentationml/2006/main">
  <p:tag name="OTLMARKERSHAPE" val="OTL"/>
</p:tagLst>
</file>

<file path=ppt/tags/tag917.xml><?xml version="1.0" encoding="utf-8"?>
<p:tagLst xmlns:a="http://schemas.openxmlformats.org/drawingml/2006/main" xmlns:r="http://schemas.openxmlformats.org/officeDocument/2006/relationships" xmlns:p="http://schemas.openxmlformats.org/presentationml/2006/main">
  <p:tag name="OTLMARKERSHAPE" val="OTL"/>
</p:tagLst>
</file>

<file path=ppt/tags/tag918.xml><?xml version="1.0" encoding="utf-8"?>
<p:tagLst xmlns:a="http://schemas.openxmlformats.org/drawingml/2006/main" xmlns:r="http://schemas.openxmlformats.org/officeDocument/2006/relationships" xmlns:p="http://schemas.openxmlformats.org/presentationml/2006/main">
  <p:tag name="OTLMARKERSHAPE" val="OTL"/>
</p:tagLst>
</file>

<file path=ppt/tags/tag919.xml><?xml version="1.0" encoding="utf-8"?>
<p:tagLst xmlns:a="http://schemas.openxmlformats.org/drawingml/2006/main" xmlns:r="http://schemas.openxmlformats.org/officeDocument/2006/relationships" xmlns:p="http://schemas.openxmlformats.org/presentationml/2006/main">
  <p:tag name="OTLMARKERSHAPE" val="OTL"/>
</p:tagLst>
</file>

<file path=ppt/tags/tag92.xml><?xml version="1.0" encoding="utf-8"?>
<p:tagLst xmlns:a="http://schemas.openxmlformats.org/drawingml/2006/main" xmlns:r="http://schemas.openxmlformats.org/officeDocument/2006/relationships" xmlns:p="http://schemas.openxmlformats.org/presentationml/2006/main">
  <p:tag name="OTLMARKERSHAPE" val="OTL"/>
</p:tagLst>
</file>

<file path=ppt/tags/tag920.xml><?xml version="1.0" encoding="utf-8"?>
<p:tagLst xmlns:a="http://schemas.openxmlformats.org/drawingml/2006/main" xmlns:r="http://schemas.openxmlformats.org/officeDocument/2006/relationships" xmlns:p="http://schemas.openxmlformats.org/presentationml/2006/main">
  <p:tag name="OTLMARKERSHAPE" val="OTL"/>
</p:tagLst>
</file>

<file path=ppt/tags/tag921.xml><?xml version="1.0" encoding="utf-8"?>
<p:tagLst xmlns:a="http://schemas.openxmlformats.org/drawingml/2006/main" xmlns:r="http://schemas.openxmlformats.org/officeDocument/2006/relationships" xmlns:p="http://schemas.openxmlformats.org/presentationml/2006/main">
  <p:tag name="OTLMARKERSHAPE" val="OTL"/>
</p:tagLst>
</file>

<file path=ppt/tags/tag922.xml><?xml version="1.0" encoding="utf-8"?>
<p:tagLst xmlns:a="http://schemas.openxmlformats.org/drawingml/2006/main" xmlns:r="http://schemas.openxmlformats.org/officeDocument/2006/relationships" xmlns:p="http://schemas.openxmlformats.org/presentationml/2006/main">
  <p:tag name="OTLMARKERSHAPE" val="OTL"/>
</p:tagLst>
</file>

<file path=ppt/tags/tag923.xml><?xml version="1.0" encoding="utf-8"?>
<p:tagLst xmlns:a="http://schemas.openxmlformats.org/drawingml/2006/main" xmlns:r="http://schemas.openxmlformats.org/officeDocument/2006/relationships" xmlns:p="http://schemas.openxmlformats.org/presentationml/2006/main">
  <p:tag name="OTLMARKERSHAPE" val="OTL"/>
</p:tagLst>
</file>

<file path=ppt/tags/tag924.xml><?xml version="1.0" encoding="utf-8"?>
<p:tagLst xmlns:a="http://schemas.openxmlformats.org/drawingml/2006/main" xmlns:r="http://schemas.openxmlformats.org/officeDocument/2006/relationships" xmlns:p="http://schemas.openxmlformats.org/presentationml/2006/main">
  <p:tag name="OTLMARKERSHAPE" val="OTL"/>
</p:tagLst>
</file>

<file path=ppt/tags/tag925.xml><?xml version="1.0" encoding="utf-8"?>
<p:tagLst xmlns:a="http://schemas.openxmlformats.org/drawingml/2006/main" xmlns:r="http://schemas.openxmlformats.org/officeDocument/2006/relationships" xmlns:p="http://schemas.openxmlformats.org/presentationml/2006/main">
  <p:tag name="OTLMARKERSHAPE" val="OTL"/>
</p:tagLst>
</file>

<file path=ppt/tags/tag926.xml><?xml version="1.0" encoding="utf-8"?>
<p:tagLst xmlns:a="http://schemas.openxmlformats.org/drawingml/2006/main" xmlns:r="http://schemas.openxmlformats.org/officeDocument/2006/relationships" xmlns:p="http://schemas.openxmlformats.org/presentationml/2006/main">
  <p:tag name="OTLMARKERSHAPE" val="OTL"/>
</p:tagLst>
</file>

<file path=ppt/tags/tag927.xml><?xml version="1.0" encoding="utf-8"?>
<p:tagLst xmlns:a="http://schemas.openxmlformats.org/drawingml/2006/main" xmlns:r="http://schemas.openxmlformats.org/officeDocument/2006/relationships" xmlns:p="http://schemas.openxmlformats.org/presentationml/2006/main">
  <p:tag name="OTLMARKERSHAPE" val="OTL"/>
</p:tagLst>
</file>

<file path=ppt/tags/tag928.xml><?xml version="1.0" encoding="utf-8"?>
<p:tagLst xmlns:a="http://schemas.openxmlformats.org/drawingml/2006/main" xmlns:r="http://schemas.openxmlformats.org/officeDocument/2006/relationships" xmlns:p="http://schemas.openxmlformats.org/presentationml/2006/main">
  <p:tag name="OTLMARKERSHAPE" val="OTL"/>
</p:tagLst>
</file>

<file path=ppt/tags/tag929.xml><?xml version="1.0" encoding="utf-8"?>
<p:tagLst xmlns:a="http://schemas.openxmlformats.org/drawingml/2006/main" xmlns:r="http://schemas.openxmlformats.org/officeDocument/2006/relationships" xmlns:p="http://schemas.openxmlformats.org/presentationml/2006/main">
  <p:tag name="OTLMARKERSHAPE" val="OTL"/>
</p:tagLst>
</file>

<file path=ppt/tags/tag93.xml><?xml version="1.0" encoding="utf-8"?>
<p:tagLst xmlns:a="http://schemas.openxmlformats.org/drawingml/2006/main" xmlns:r="http://schemas.openxmlformats.org/officeDocument/2006/relationships" xmlns:p="http://schemas.openxmlformats.org/presentationml/2006/main">
  <p:tag name="OTLMARKERSHAPE" val="OTL"/>
</p:tagLst>
</file>

<file path=ppt/tags/tag930.xml><?xml version="1.0" encoding="utf-8"?>
<p:tagLst xmlns:a="http://schemas.openxmlformats.org/drawingml/2006/main" xmlns:r="http://schemas.openxmlformats.org/officeDocument/2006/relationships" xmlns:p="http://schemas.openxmlformats.org/presentationml/2006/main">
  <p:tag name="OTLMARKERSHAPE" val="OTL"/>
</p:tagLst>
</file>

<file path=ppt/tags/tag931.xml><?xml version="1.0" encoding="utf-8"?>
<p:tagLst xmlns:a="http://schemas.openxmlformats.org/drawingml/2006/main" xmlns:r="http://schemas.openxmlformats.org/officeDocument/2006/relationships" xmlns:p="http://schemas.openxmlformats.org/presentationml/2006/main">
  <p:tag name="OTLMARKERSHAPE" val="OTL"/>
</p:tagLst>
</file>

<file path=ppt/tags/tag932.xml><?xml version="1.0" encoding="utf-8"?>
<p:tagLst xmlns:a="http://schemas.openxmlformats.org/drawingml/2006/main" xmlns:r="http://schemas.openxmlformats.org/officeDocument/2006/relationships" xmlns:p="http://schemas.openxmlformats.org/presentationml/2006/main">
  <p:tag name="OTLMARKERSHAPE" val="OTL"/>
</p:tagLst>
</file>

<file path=ppt/tags/tag933.xml><?xml version="1.0" encoding="utf-8"?>
<p:tagLst xmlns:a="http://schemas.openxmlformats.org/drawingml/2006/main" xmlns:r="http://schemas.openxmlformats.org/officeDocument/2006/relationships" xmlns:p="http://schemas.openxmlformats.org/presentationml/2006/main">
  <p:tag name="OTLMARKERSHAPE" val="OTL"/>
</p:tagLst>
</file>

<file path=ppt/tags/tag934.xml><?xml version="1.0" encoding="utf-8"?>
<p:tagLst xmlns:a="http://schemas.openxmlformats.org/drawingml/2006/main" xmlns:r="http://schemas.openxmlformats.org/officeDocument/2006/relationships" xmlns:p="http://schemas.openxmlformats.org/presentationml/2006/main">
  <p:tag name="OTLMARKERSHAPE" val="OTL"/>
</p:tagLst>
</file>

<file path=ppt/tags/tag935.xml><?xml version="1.0" encoding="utf-8"?>
<p:tagLst xmlns:a="http://schemas.openxmlformats.org/drawingml/2006/main" xmlns:r="http://schemas.openxmlformats.org/officeDocument/2006/relationships" xmlns:p="http://schemas.openxmlformats.org/presentationml/2006/main">
  <p:tag name="OTLMARKERSHAPE" val="OTL"/>
</p:tagLst>
</file>

<file path=ppt/tags/tag936.xml><?xml version="1.0" encoding="utf-8"?>
<p:tagLst xmlns:a="http://schemas.openxmlformats.org/drawingml/2006/main" xmlns:r="http://schemas.openxmlformats.org/officeDocument/2006/relationships" xmlns:p="http://schemas.openxmlformats.org/presentationml/2006/main">
  <p:tag name="OTLMARKERSHAPE" val="OTL"/>
</p:tagLst>
</file>

<file path=ppt/tags/tag937.xml><?xml version="1.0" encoding="utf-8"?>
<p:tagLst xmlns:a="http://schemas.openxmlformats.org/drawingml/2006/main" xmlns:r="http://schemas.openxmlformats.org/officeDocument/2006/relationships" xmlns:p="http://schemas.openxmlformats.org/presentationml/2006/main">
  <p:tag name="OTLMARKERSHAPE" val="OTL"/>
</p:tagLst>
</file>

<file path=ppt/tags/tag938.xml><?xml version="1.0" encoding="utf-8"?>
<p:tagLst xmlns:a="http://schemas.openxmlformats.org/drawingml/2006/main" xmlns:r="http://schemas.openxmlformats.org/officeDocument/2006/relationships" xmlns:p="http://schemas.openxmlformats.org/presentationml/2006/main">
  <p:tag name="OTLMARKERSHAPE" val="OTL"/>
</p:tagLst>
</file>

<file path=ppt/tags/tag939.xml><?xml version="1.0" encoding="utf-8"?>
<p:tagLst xmlns:a="http://schemas.openxmlformats.org/drawingml/2006/main" xmlns:r="http://schemas.openxmlformats.org/officeDocument/2006/relationships" xmlns:p="http://schemas.openxmlformats.org/presentationml/2006/main">
  <p:tag name="OTLMARKERSHAPE" val="OTL"/>
</p:tagLst>
</file>

<file path=ppt/tags/tag94.xml><?xml version="1.0" encoding="utf-8"?>
<p:tagLst xmlns:a="http://schemas.openxmlformats.org/drawingml/2006/main" xmlns:r="http://schemas.openxmlformats.org/officeDocument/2006/relationships" xmlns:p="http://schemas.openxmlformats.org/presentationml/2006/main">
  <p:tag name="OTLMARKERSHAPE" val="OTL"/>
</p:tagLst>
</file>

<file path=ppt/tags/tag940.xml><?xml version="1.0" encoding="utf-8"?>
<p:tagLst xmlns:a="http://schemas.openxmlformats.org/drawingml/2006/main" xmlns:r="http://schemas.openxmlformats.org/officeDocument/2006/relationships" xmlns:p="http://schemas.openxmlformats.org/presentationml/2006/main">
  <p:tag name="OTLMARKERSHAPE" val="OTL"/>
</p:tagLst>
</file>

<file path=ppt/tags/tag941.xml><?xml version="1.0" encoding="utf-8"?>
<p:tagLst xmlns:a="http://schemas.openxmlformats.org/drawingml/2006/main" xmlns:r="http://schemas.openxmlformats.org/officeDocument/2006/relationships" xmlns:p="http://schemas.openxmlformats.org/presentationml/2006/main">
  <p:tag name="OTLMARKERSHAPE" val="OTL"/>
</p:tagLst>
</file>

<file path=ppt/tags/tag942.xml><?xml version="1.0" encoding="utf-8"?>
<p:tagLst xmlns:a="http://schemas.openxmlformats.org/drawingml/2006/main" xmlns:r="http://schemas.openxmlformats.org/officeDocument/2006/relationships" xmlns:p="http://schemas.openxmlformats.org/presentationml/2006/main">
  <p:tag name="OTLMARKERSHAPE" val="OTL"/>
</p:tagLst>
</file>

<file path=ppt/tags/tag943.xml><?xml version="1.0" encoding="utf-8"?>
<p:tagLst xmlns:a="http://schemas.openxmlformats.org/drawingml/2006/main" xmlns:r="http://schemas.openxmlformats.org/officeDocument/2006/relationships" xmlns:p="http://schemas.openxmlformats.org/presentationml/2006/main">
  <p:tag name="OTLMARKERSHAPE" val="OTL"/>
</p:tagLst>
</file>

<file path=ppt/tags/tag944.xml><?xml version="1.0" encoding="utf-8"?>
<p:tagLst xmlns:a="http://schemas.openxmlformats.org/drawingml/2006/main" xmlns:r="http://schemas.openxmlformats.org/officeDocument/2006/relationships" xmlns:p="http://schemas.openxmlformats.org/presentationml/2006/main">
  <p:tag name="OTLMARKERSHAPE" val="OTL"/>
</p:tagLst>
</file>

<file path=ppt/tags/tag945.xml><?xml version="1.0" encoding="utf-8"?>
<p:tagLst xmlns:a="http://schemas.openxmlformats.org/drawingml/2006/main" xmlns:r="http://schemas.openxmlformats.org/officeDocument/2006/relationships" xmlns:p="http://schemas.openxmlformats.org/presentationml/2006/main">
  <p:tag name="OTLMARKERSHAPE" val="OTL"/>
</p:tagLst>
</file>

<file path=ppt/tags/tag946.xml><?xml version="1.0" encoding="utf-8"?>
<p:tagLst xmlns:a="http://schemas.openxmlformats.org/drawingml/2006/main" xmlns:r="http://schemas.openxmlformats.org/officeDocument/2006/relationships" xmlns:p="http://schemas.openxmlformats.org/presentationml/2006/main">
  <p:tag name="OTLMARKERSHAPE" val="OTL"/>
</p:tagLst>
</file>

<file path=ppt/tags/tag947.xml><?xml version="1.0" encoding="utf-8"?>
<p:tagLst xmlns:a="http://schemas.openxmlformats.org/drawingml/2006/main" xmlns:r="http://schemas.openxmlformats.org/officeDocument/2006/relationships" xmlns:p="http://schemas.openxmlformats.org/presentationml/2006/main">
  <p:tag name="OTLMARKERSHAPE" val="OTL"/>
</p:tagLst>
</file>

<file path=ppt/tags/tag948.xml><?xml version="1.0" encoding="utf-8"?>
<p:tagLst xmlns:a="http://schemas.openxmlformats.org/drawingml/2006/main" xmlns:r="http://schemas.openxmlformats.org/officeDocument/2006/relationships" xmlns:p="http://schemas.openxmlformats.org/presentationml/2006/main">
  <p:tag name="OTLMARKERSHAPE" val="OTL"/>
</p:tagLst>
</file>

<file path=ppt/tags/tag949.xml><?xml version="1.0" encoding="utf-8"?>
<p:tagLst xmlns:a="http://schemas.openxmlformats.org/drawingml/2006/main" xmlns:r="http://schemas.openxmlformats.org/officeDocument/2006/relationships" xmlns:p="http://schemas.openxmlformats.org/presentationml/2006/main">
  <p:tag name="OTLMARKERSHAPE" val="OTL"/>
</p:tagLst>
</file>

<file path=ppt/tags/tag95.xml><?xml version="1.0" encoding="utf-8"?>
<p:tagLst xmlns:a="http://schemas.openxmlformats.org/drawingml/2006/main" xmlns:r="http://schemas.openxmlformats.org/officeDocument/2006/relationships" xmlns:p="http://schemas.openxmlformats.org/presentationml/2006/main">
  <p:tag name="OTLMARKERSHAPE" val="OTL"/>
</p:tagLst>
</file>

<file path=ppt/tags/tag950.xml><?xml version="1.0" encoding="utf-8"?>
<p:tagLst xmlns:a="http://schemas.openxmlformats.org/drawingml/2006/main" xmlns:r="http://schemas.openxmlformats.org/officeDocument/2006/relationships" xmlns:p="http://schemas.openxmlformats.org/presentationml/2006/main">
  <p:tag name="OTLMARKERSHAPE" val="OTL"/>
</p:tagLst>
</file>

<file path=ppt/tags/tag951.xml><?xml version="1.0" encoding="utf-8"?>
<p:tagLst xmlns:a="http://schemas.openxmlformats.org/drawingml/2006/main" xmlns:r="http://schemas.openxmlformats.org/officeDocument/2006/relationships" xmlns:p="http://schemas.openxmlformats.org/presentationml/2006/main">
  <p:tag name="OTLMARKERSHAPE" val="OTL"/>
</p:tagLst>
</file>

<file path=ppt/tags/tag952.xml><?xml version="1.0" encoding="utf-8"?>
<p:tagLst xmlns:a="http://schemas.openxmlformats.org/drawingml/2006/main" xmlns:r="http://schemas.openxmlformats.org/officeDocument/2006/relationships" xmlns:p="http://schemas.openxmlformats.org/presentationml/2006/main">
  <p:tag name="OTLMARKERSHAPE" val="OTL"/>
</p:tagLst>
</file>

<file path=ppt/tags/tag953.xml><?xml version="1.0" encoding="utf-8"?>
<p:tagLst xmlns:a="http://schemas.openxmlformats.org/drawingml/2006/main" xmlns:r="http://schemas.openxmlformats.org/officeDocument/2006/relationships" xmlns:p="http://schemas.openxmlformats.org/presentationml/2006/main">
  <p:tag name="OTLMARKERSHAPE" val="OTL"/>
</p:tagLst>
</file>

<file path=ppt/tags/tag954.xml><?xml version="1.0" encoding="utf-8"?>
<p:tagLst xmlns:a="http://schemas.openxmlformats.org/drawingml/2006/main" xmlns:r="http://schemas.openxmlformats.org/officeDocument/2006/relationships" xmlns:p="http://schemas.openxmlformats.org/presentationml/2006/main">
  <p:tag name="OTLMARKERSHAPE" val="OTL"/>
</p:tagLst>
</file>

<file path=ppt/tags/tag955.xml><?xml version="1.0" encoding="utf-8"?>
<p:tagLst xmlns:a="http://schemas.openxmlformats.org/drawingml/2006/main" xmlns:r="http://schemas.openxmlformats.org/officeDocument/2006/relationships" xmlns:p="http://schemas.openxmlformats.org/presentationml/2006/main">
  <p:tag name="OTLMARKERSHAPE" val="OTL"/>
</p:tagLst>
</file>

<file path=ppt/tags/tag956.xml><?xml version="1.0" encoding="utf-8"?>
<p:tagLst xmlns:a="http://schemas.openxmlformats.org/drawingml/2006/main" xmlns:r="http://schemas.openxmlformats.org/officeDocument/2006/relationships" xmlns:p="http://schemas.openxmlformats.org/presentationml/2006/main">
  <p:tag name="OTLMARKERSHAPE" val="OTL"/>
</p:tagLst>
</file>

<file path=ppt/tags/tag957.xml><?xml version="1.0" encoding="utf-8"?>
<p:tagLst xmlns:a="http://schemas.openxmlformats.org/drawingml/2006/main" xmlns:r="http://schemas.openxmlformats.org/officeDocument/2006/relationships" xmlns:p="http://schemas.openxmlformats.org/presentationml/2006/main">
  <p:tag name="OTLMARKERSHAPE" val="OTL"/>
</p:tagLst>
</file>

<file path=ppt/tags/tag958.xml><?xml version="1.0" encoding="utf-8"?>
<p:tagLst xmlns:a="http://schemas.openxmlformats.org/drawingml/2006/main" xmlns:r="http://schemas.openxmlformats.org/officeDocument/2006/relationships" xmlns:p="http://schemas.openxmlformats.org/presentationml/2006/main">
  <p:tag name="OTLMARKERSHAPE" val="OTL"/>
</p:tagLst>
</file>

<file path=ppt/tags/tag959.xml><?xml version="1.0" encoding="utf-8"?>
<p:tagLst xmlns:a="http://schemas.openxmlformats.org/drawingml/2006/main" xmlns:r="http://schemas.openxmlformats.org/officeDocument/2006/relationships" xmlns:p="http://schemas.openxmlformats.org/presentationml/2006/main">
  <p:tag name="OTLMARKERSHAPE" val="OTL"/>
</p:tagLst>
</file>

<file path=ppt/tags/tag96.xml><?xml version="1.0" encoding="utf-8"?>
<p:tagLst xmlns:a="http://schemas.openxmlformats.org/drawingml/2006/main" xmlns:r="http://schemas.openxmlformats.org/officeDocument/2006/relationships" xmlns:p="http://schemas.openxmlformats.org/presentationml/2006/main">
  <p:tag name="OTLMARKERSHAPE" val="OTL"/>
</p:tagLst>
</file>

<file path=ppt/tags/tag960.xml><?xml version="1.0" encoding="utf-8"?>
<p:tagLst xmlns:a="http://schemas.openxmlformats.org/drawingml/2006/main" xmlns:r="http://schemas.openxmlformats.org/officeDocument/2006/relationships" xmlns:p="http://schemas.openxmlformats.org/presentationml/2006/main">
  <p:tag name="OTLMARKERSHAPE" val="OTL"/>
</p:tagLst>
</file>

<file path=ppt/tags/tag961.xml><?xml version="1.0" encoding="utf-8"?>
<p:tagLst xmlns:a="http://schemas.openxmlformats.org/drawingml/2006/main" xmlns:r="http://schemas.openxmlformats.org/officeDocument/2006/relationships" xmlns:p="http://schemas.openxmlformats.org/presentationml/2006/main">
  <p:tag name="OTLMARKERSHAPE" val="OTL"/>
</p:tagLst>
</file>

<file path=ppt/tags/tag962.xml><?xml version="1.0" encoding="utf-8"?>
<p:tagLst xmlns:a="http://schemas.openxmlformats.org/drawingml/2006/main" xmlns:r="http://schemas.openxmlformats.org/officeDocument/2006/relationships" xmlns:p="http://schemas.openxmlformats.org/presentationml/2006/main">
  <p:tag name="OTLMARKERSHAPE" val="OTL"/>
</p:tagLst>
</file>

<file path=ppt/tags/tag963.xml><?xml version="1.0" encoding="utf-8"?>
<p:tagLst xmlns:a="http://schemas.openxmlformats.org/drawingml/2006/main" xmlns:r="http://schemas.openxmlformats.org/officeDocument/2006/relationships" xmlns:p="http://schemas.openxmlformats.org/presentationml/2006/main">
  <p:tag name="OTLMARKERSHAPE" val="OTL"/>
</p:tagLst>
</file>

<file path=ppt/tags/tag964.xml><?xml version="1.0" encoding="utf-8"?>
<p:tagLst xmlns:a="http://schemas.openxmlformats.org/drawingml/2006/main" xmlns:r="http://schemas.openxmlformats.org/officeDocument/2006/relationships" xmlns:p="http://schemas.openxmlformats.org/presentationml/2006/main">
  <p:tag name="OTLMARKERSHAPE" val="OTL"/>
</p:tagLst>
</file>

<file path=ppt/tags/tag965.xml><?xml version="1.0" encoding="utf-8"?>
<p:tagLst xmlns:a="http://schemas.openxmlformats.org/drawingml/2006/main" xmlns:r="http://schemas.openxmlformats.org/officeDocument/2006/relationships" xmlns:p="http://schemas.openxmlformats.org/presentationml/2006/main">
  <p:tag name="OTLMARKERSHAPE" val="OTL"/>
</p:tagLst>
</file>

<file path=ppt/tags/tag966.xml><?xml version="1.0" encoding="utf-8"?>
<p:tagLst xmlns:a="http://schemas.openxmlformats.org/drawingml/2006/main" xmlns:r="http://schemas.openxmlformats.org/officeDocument/2006/relationships" xmlns:p="http://schemas.openxmlformats.org/presentationml/2006/main">
  <p:tag name="OTLMARKERSHAPE" val="OTL"/>
</p:tagLst>
</file>

<file path=ppt/tags/tag967.xml><?xml version="1.0" encoding="utf-8"?>
<p:tagLst xmlns:a="http://schemas.openxmlformats.org/drawingml/2006/main" xmlns:r="http://schemas.openxmlformats.org/officeDocument/2006/relationships" xmlns:p="http://schemas.openxmlformats.org/presentationml/2006/main">
  <p:tag name="OTLMARKERSHAPE" val="OTL"/>
</p:tagLst>
</file>

<file path=ppt/tags/tag968.xml><?xml version="1.0" encoding="utf-8"?>
<p:tagLst xmlns:a="http://schemas.openxmlformats.org/drawingml/2006/main" xmlns:r="http://schemas.openxmlformats.org/officeDocument/2006/relationships" xmlns:p="http://schemas.openxmlformats.org/presentationml/2006/main">
  <p:tag name="OTLMARKERSHAPE" val="OTL"/>
</p:tagLst>
</file>

<file path=ppt/tags/tag969.xml><?xml version="1.0" encoding="utf-8"?>
<p:tagLst xmlns:a="http://schemas.openxmlformats.org/drawingml/2006/main" xmlns:r="http://schemas.openxmlformats.org/officeDocument/2006/relationships" xmlns:p="http://schemas.openxmlformats.org/presentationml/2006/main">
  <p:tag name="OTLMARKERSHAPE" val="OTL"/>
</p:tagLst>
</file>

<file path=ppt/tags/tag97.xml><?xml version="1.0" encoding="utf-8"?>
<p:tagLst xmlns:a="http://schemas.openxmlformats.org/drawingml/2006/main" xmlns:r="http://schemas.openxmlformats.org/officeDocument/2006/relationships" xmlns:p="http://schemas.openxmlformats.org/presentationml/2006/main">
  <p:tag name="OTLMARKERSHAPE" val="OTL"/>
</p:tagLst>
</file>

<file path=ppt/tags/tag970.xml><?xml version="1.0" encoding="utf-8"?>
<p:tagLst xmlns:a="http://schemas.openxmlformats.org/drawingml/2006/main" xmlns:r="http://schemas.openxmlformats.org/officeDocument/2006/relationships" xmlns:p="http://schemas.openxmlformats.org/presentationml/2006/main">
  <p:tag name="OTLMARKERSHAPE" val="OTL"/>
</p:tagLst>
</file>

<file path=ppt/tags/tag971.xml><?xml version="1.0" encoding="utf-8"?>
<p:tagLst xmlns:a="http://schemas.openxmlformats.org/drawingml/2006/main" xmlns:r="http://schemas.openxmlformats.org/officeDocument/2006/relationships" xmlns:p="http://schemas.openxmlformats.org/presentationml/2006/main">
  <p:tag name="OTLMARKERSHAPE" val="OTL"/>
</p:tagLst>
</file>

<file path=ppt/tags/tag972.xml><?xml version="1.0" encoding="utf-8"?>
<p:tagLst xmlns:a="http://schemas.openxmlformats.org/drawingml/2006/main" xmlns:r="http://schemas.openxmlformats.org/officeDocument/2006/relationships" xmlns:p="http://schemas.openxmlformats.org/presentationml/2006/main">
  <p:tag name="OTLMARKERSHAPE" val="OTL"/>
</p:tagLst>
</file>

<file path=ppt/tags/tag973.xml><?xml version="1.0" encoding="utf-8"?>
<p:tagLst xmlns:a="http://schemas.openxmlformats.org/drawingml/2006/main" xmlns:r="http://schemas.openxmlformats.org/officeDocument/2006/relationships" xmlns:p="http://schemas.openxmlformats.org/presentationml/2006/main">
  <p:tag name="OTLMARKERSHAPE" val="OTL"/>
</p:tagLst>
</file>

<file path=ppt/tags/tag974.xml><?xml version="1.0" encoding="utf-8"?>
<p:tagLst xmlns:a="http://schemas.openxmlformats.org/drawingml/2006/main" xmlns:r="http://schemas.openxmlformats.org/officeDocument/2006/relationships" xmlns:p="http://schemas.openxmlformats.org/presentationml/2006/main">
  <p:tag name="OTLMARKERSHAPE" val="OTL"/>
</p:tagLst>
</file>

<file path=ppt/tags/tag975.xml><?xml version="1.0" encoding="utf-8"?>
<p:tagLst xmlns:a="http://schemas.openxmlformats.org/drawingml/2006/main" xmlns:r="http://schemas.openxmlformats.org/officeDocument/2006/relationships" xmlns:p="http://schemas.openxmlformats.org/presentationml/2006/main">
  <p:tag name="OTLMARKERSHAPE" val="OTL"/>
</p:tagLst>
</file>

<file path=ppt/tags/tag976.xml><?xml version="1.0" encoding="utf-8"?>
<p:tagLst xmlns:a="http://schemas.openxmlformats.org/drawingml/2006/main" xmlns:r="http://schemas.openxmlformats.org/officeDocument/2006/relationships" xmlns:p="http://schemas.openxmlformats.org/presentationml/2006/main">
  <p:tag name="OTLMARKERSHAPE" val="OTL"/>
</p:tagLst>
</file>

<file path=ppt/tags/tag977.xml><?xml version="1.0" encoding="utf-8"?>
<p:tagLst xmlns:a="http://schemas.openxmlformats.org/drawingml/2006/main" xmlns:r="http://schemas.openxmlformats.org/officeDocument/2006/relationships" xmlns:p="http://schemas.openxmlformats.org/presentationml/2006/main">
  <p:tag name="OTLMARKERSHAPE" val="OTL"/>
</p:tagLst>
</file>

<file path=ppt/tags/tag978.xml><?xml version="1.0" encoding="utf-8"?>
<p:tagLst xmlns:a="http://schemas.openxmlformats.org/drawingml/2006/main" xmlns:r="http://schemas.openxmlformats.org/officeDocument/2006/relationships" xmlns:p="http://schemas.openxmlformats.org/presentationml/2006/main">
  <p:tag name="OTLMARKERSHAPE" val="OTL"/>
</p:tagLst>
</file>

<file path=ppt/tags/tag979.xml><?xml version="1.0" encoding="utf-8"?>
<p:tagLst xmlns:a="http://schemas.openxmlformats.org/drawingml/2006/main" xmlns:r="http://schemas.openxmlformats.org/officeDocument/2006/relationships" xmlns:p="http://schemas.openxmlformats.org/presentationml/2006/main">
  <p:tag name="OTLMARKERSHAPE" val="OTL"/>
</p:tagLst>
</file>

<file path=ppt/tags/tag98.xml><?xml version="1.0" encoding="utf-8"?>
<p:tagLst xmlns:a="http://schemas.openxmlformats.org/drawingml/2006/main" xmlns:r="http://schemas.openxmlformats.org/officeDocument/2006/relationships" xmlns:p="http://schemas.openxmlformats.org/presentationml/2006/main">
  <p:tag name="OTLMARKERSHAPE" val="OTL"/>
</p:tagLst>
</file>

<file path=ppt/tags/tag980.xml><?xml version="1.0" encoding="utf-8"?>
<p:tagLst xmlns:a="http://schemas.openxmlformats.org/drawingml/2006/main" xmlns:r="http://schemas.openxmlformats.org/officeDocument/2006/relationships" xmlns:p="http://schemas.openxmlformats.org/presentationml/2006/main">
  <p:tag name="OTLMARKERSHAPE" val="OTL"/>
</p:tagLst>
</file>

<file path=ppt/tags/tag981.xml><?xml version="1.0" encoding="utf-8"?>
<p:tagLst xmlns:a="http://schemas.openxmlformats.org/drawingml/2006/main" xmlns:r="http://schemas.openxmlformats.org/officeDocument/2006/relationships" xmlns:p="http://schemas.openxmlformats.org/presentationml/2006/main">
  <p:tag name="OTLMARKERSHAPE" val="OTL"/>
</p:tagLst>
</file>

<file path=ppt/tags/tag982.xml><?xml version="1.0" encoding="utf-8"?>
<p:tagLst xmlns:a="http://schemas.openxmlformats.org/drawingml/2006/main" xmlns:r="http://schemas.openxmlformats.org/officeDocument/2006/relationships" xmlns:p="http://schemas.openxmlformats.org/presentationml/2006/main">
  <p:tag name="OTLMARKERSHAPE" val="OTL"/>
</p:tagLst>
</file>

<file path=ppt/tags/tag983.xml><?xml version="1.0" encoding="utf-8"?>
<p:tagLst xmlns:a="http://schemas.openxmlformats.org/drawingml/2006/main" xmlns:r="http://schemas.openxmlformats.org/officeDocument/2006/relationships" xmlns:p="http://schemas.openxmlformats.org/presentationml/2006/main">
  <p:tag name="OTLMARKERSHAPE" val="OTL"/>
</p:tagLst>
</file>

<file path=ppt/tags/tag984.xml><?xml version="1.0" encoding="utf-8"?>
<p:tagLst xmlns:a="http://schemas.openxmlformats.org/drawingml/2006/main" xmlns:r="http://schemas.openxmlformats.org/officeDocument/2006/relationships" xmlns:p="http://schemas.openxmlformats.org/presentationml/2006/main">
  <p:tag name="OTLMARKERSHAPE" val="OTL"/>
</p:tagLst>
</file>

<file path=ppt/tags/tag985.xml><?xml version="1.0" encoding="utf-8"?>
<p:tagLst xmlns:a="http://schemas.openxmlformats.org/drawingml/2006/main" xmlns:r="http://schemas.openxmlformats.org/officeDocument/2006/relationships" xmlns:p="http://schemas.openxmlformats.org/presentationml/2006/main">
  <p:tag name="OTLMARKERSHAPE" val="OTL"/>
</p:tagLst>
</file>

<file path=ppt/tags/tag986.xml><?xml version="1.0" encoding="utf-8"?>
<p:tagLst xmlns:a="http://schemas.openxmlformats.org/drawingml/2006/main" xmlns:r="http://schemas.openxmlformats.org/officeDocument/2006/relationships" xmlns:p="http://schemas.openxmlformats.org/presentationml/2006/main">
  <p:tag name="OTLMARKERSHAPE" val="OTL"/>
</p:tagLst>
</file>

<file path=ppt/tags/tag987.xml><?xml version="1.0" encoding="utf-8"?>
<p:tagLst xmlns:a="http://schemas.openxmlformats.org/drawingml/2006/main" xmlns:r="http://schemas.openxmlformats.org/officeDocument/2006/relationships" xmlns:p="http://schemas.openxmlformats.org/presentationml/2006/main">
  <p:tag name="OTLMARKERSHAPE" val="OTL"/>
</p:tagLst>
</file>

<file path=ppt/tags/tag988.xml><?xml version="1.0" encoding="utf-8"?>
<p:tagLst xmlns:a="http://schemas.openxmlformats.org/drawingml/2006/main" xmlns:r="http://schemas.openxmlformats.org/officeDocument/2006/relationships" xmlns:p="http://schemas.openxmlformats.org/presentationml/2006/main">
  <p:tag name="OTLMARKERSHAPE" val="OTL"/>
</p:tagLst>
</file>

<file path=ppt/tags/tag989.xml><?xml version="1.0" encoding="utf-8"?>
<p:tagLst xmlns:a="http://schemas.openxmlformats.org/drawingml/2006/main" xmlns:r="http://schemas.openxmlformats.org/officeDocument/2006/relationships" xmlns:p="http://schemas.openxmlformats.org/presentationml/2006/main">
  <p:tag name="OTLMARKERSHAPE" val="OTL"/>
</p:tagLst>
</file>

<file path=ppt/tags/tag99.xml><?xml version="1.0" encoding="utf-8"?>
<p:tagLst xmlns:a="http://schemas.openxmlformats.org/drawingml/2006/main" xmlns:r="http://schemas.openxmlformats.org/officeDocument/2006/relationships" xmlns:p="http://schemas.openxmlformats.org/presentationml/2006/main">
  <p:tag name="OTLMARKERSHAPE" val="OTL"/>
</p:tagLst>
</file>

<file path=ppt/tags/tag990.xml><?xml version="1.0" encoding="utf-8"?>
<p:tagLst xmlns:a="http://schemas.openxmlformats.org/drawingml/2006/main" xmlns:r="http://schemas.openxmlformats.org/officeDocument/2006/relationships" xmlns:p="http://schemas.openxmlformats.org/presentationml/2006/main">
  <p:tag name="OTLMARKERSHAPE" val="OTL"/>
</p:tagLst>
</file>

<file path=ppt/tags/tag991.xml><?xml version="1.0" encoding="utf-8"?>
<p:tagLst xmlns:a="http://schemas.openxmlformats.org/drawingml/2006/main" xmlns:r="http://schemas.openxmlformats.org/officeDocument/2006/relationships" xmlns:p="http://schemas.openxmlformats.org/presentationml/2006/main">
  <p:tag name="OTLMARKERSHAPE" val="OTL"/>
</p:tagLst>
</file>

<file path=ppt/tags/tag992.xml><?xml version="1.0" encoding="utf-8"?>
<p:tagLst xmlns:a="http://schemas.openxmlformats.org/drawingml/2006/main" xmlns:r="http://schemas.openxmlformats.org/officeDocument/2006/relationships" xmlns:p="http://schemas.openxmlformats.org/presentationml/2006/main">
  <p:tag name="OTLMARKERSHAPE" val="OTL"/>
</p:tagLst>
</file>

<file path=ppt/tags/tag993.xml><?xml version="1.0" encoding="utf-8"?>
<p:tagLst xmlns:a="http://schemas.openxmlformats.org/drawingml/2006/main" xmlns:r="http://schemas.openxmlformats.org/officeDocument/2006/relationships" xmlns:p="http://schemas.openxmlformats.org/presentationml/2006/main">
  <p:tag name="OTLMARKERSHAPE" val="OTL"/>
</p:tagLst>
</file>

<file path=ppt/tags/tag994.xml><?xml version="1.0" encoding="utf-8"?>
<p:tagLst xmlns:a="http://schemas.openxmlformats.org/drawingml/2006/main" xmlns:r="http://schemas.openxmlformats.org/officeDocument/2006/relationships" xmlns:p="http://schemas.openxmlformats.org/presentationml/2006/main">
  <p:tag name="OTLMARKERSHAPE" val="OTL"/>
</p:tagLst>
</file>

<file path=ppt/tags/tag995.xml><?xml version="1.0" encoding="utf-8"?>
<p:tagLst xmlns:a="http://schemas.openxmlformats.org/drawingml/2006/main" xmlns:r="http://schemas.openxmlformats.org/officeDocument/2006/relationships" xmlns:p="http://schemas.openxmlformats.org/presentationml/2006/main">
  <p:tag name="OTLMARKERSHAPE" val="OTL"/>
</p:tagLst>
</file>

<file path=ppt/tags/tag996.xml><?xml version="1.0" encoding="utf-8"?>
<p:tagLst xmlns:a="http://schemas.openxmlformats.org/drawingml/2006/main" xmlns:r="http://schemas.openxmlformats.org/officeDocument/2006/relationships" xmlns:p="http://schemas.openxmlformats.org/presentationml/2006/main">
  <p:tag name="OTLMARKERSHAPE" val="OTL"/>
</p:tagLst>
</file>

<file path=ppt/tags/tag997.xml><?xml version="1.0" encoding="utf-8"?>
<p:tagLst xmlns:a="http://schemas.openxmlformats.org/drawingml/2006/main" xmlns:r="http://schemas.openxmlformats.org/officeDocument/2006/relationships" xmlns:p="http://schemas.openxmlformats.org/presentationml/2006/main">
  <p:tag name="OTLMARKERSHAPE" val="OTL"/>
</p:tagLst>
</file>

<file path=ppt/tags/tag998.xml><?xml version="1.0" encoding="utf-8"?>
<p:tagLst xmlns:a="http://schemas.openxmlformats.org/drawingml/2006/main" xmlns:r="http://schemas.openxmlformats.org/officeDocument/2006/relationships" xmlns:p="http://schemas.openxmlformats.org/presentationml/2006/main">
  <p:tag name="OTLMARKERSHAPE" val="OTL"/>
</p:tagLst>
</file>

<file path=ppt/tags/tag99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4049</Words>
  <Application>Microsoft Office PowerPoint</Application>
  <PresentationFormat>Breitbild</PresentationFormat>
  <Paragraphs>987</Paragraphs>
  <Slides>45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45</vt:i4>
      </vt:variant>
    </vt:vector>
  </HeadingPairs>
  <TitlesOfParts>
    <vt:vector size="50" baseType="lpstr">
      <vt:lpstr>Arial</vt:lpstr>
      <vt:lpstr>Arial Narrow</vt:lpstr>
      <vt:lpstr>Calibri</vt:lpstr>
      <vt:lpstr>Times New Roman</vt:lpstr>
      <vt:lpstr>1_Office Theme</vt:lpstr>
      <vt:lpstr>CGMS Risk Assessment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Anne Taube</dc:creator>
  <cp:lastModifiedBy>ulf</cp:lastModifiedBy>
  <cp:revision>215</cp:revision>
  <dcterms:created xsi:type="dcterms:W3CDTF">2012-07-10T09:16:32Z</dcterms:created>
  <dcterms:modified xsi:type="dcterms:W3CDTF">2020-04-20T19:06:58Z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M_DOCNUM">
    <vt:lpwstr>1172856</vt:lpwstr>
  </property>
  <property fmtid="{D5CDD505-2E9C-101B-9397-08002B2CF9AE}" pid="3" name="DM_DOCNAME">
    <vt:lpwstr>CGMS-48-WGIII risk assessment review (Feb 2020)</vt:lpwstr>
  </property>
  <property fmtid="{D5CDD505-2E9C-101B-9397-08002B2CF9AE}" pid="4" name="DM_AUTHOR">
    <vt:lpwstr>Anne Taube</vt:lpwstr>
  </property>
  <property fmtid="{D5CDD505-2E9C-101B-9397-08002B2CF9AE}" pid="5" name="DM_E_DOC_NO">
    <vt:lpwstr>EUM/CGMS/VWG/20/1172856</vt:lpwstr>
  </property>
  <property fmtid="{D5CDD505-2E9C-101B-9397-08002B2CF9AE}" pid="6" name="DM_E_VER_NO">
    <vt:lpwstr>1 Draft</vt:lpwstr>
  </property>
  <property fmtid="{D5CDD505-2E9C-101B-9397-08002B2CF9AE}" pid="7" name="DM_E_ISS_DATE">
    <vt:lpwstr>11 April 2020</vt:lpwstr>
  </property>
  <property fmtid="{D5CDD505-2E9C-101B-9397-08002B2CF9AE}" pid="8" name="DM_E_FROM_PERS2">
    <vt:lpwstr/>
  </property>
  <property fmtid="{D5CDD505-2E9C-101B-9397-08002B2CF9AE}" pid="9" name="DM_E_CONFID">
    <vt:lpwstr/>
  </property>
  <property fmtid="{D5CDD505-2E9C-101B-9397-08002B2CF9AE}" pid="10" name="DM_E_WBS_CODE">
    <vt:lpwstr/>
  </property>
  <property fmtid="{D5CDD505-2E9C-101B-9397-08002B2CF9AE}" pid="11" name="DM_E_DISTRIB">
    <vt:lpwstr/>
  </property>
</Properties>
</file>